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A08C"/>
    <a:srgbClr val="D191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AD54A9-4AD3-4A40-8204-030E660B8CC7}" v="19" dt="2026-02-20T14:53:02.0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4696" autoAdjust="0"/>
  </p:normalViewPr>
  <p:slideViewPr>
    <p:cSldViewPr snapToGrid="0">
      <p:cViewPr varScale="1">
        <p:scale>
          <a:sx n="82" d="100"/>
          <a:sy n="82" d="100"/>
        </p:scale>
        <p:origin x="171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a Alt. Cruz" userId="07ad063d-ec36-484f-9bd2-bb5fbe198621" providerId="ADAL" clId="{6C90E93F-726E-4563-8EA0-24605960628A}"/>
    <pc:docChg chg="undo custSel addSld modSld">
      <pc:chgData name="Eva Alt. Cruz" userId="07ad063d-ec36-484f-9bd2-bb5fbe198621" providerId="ADAL" clId="{6C90E93F-726E-4563-8EA0-24605960628A}" dt="2026-02-20T14:53:12.402" v="645" actId="1076"/>
      <pc:docMkLst>
        <pc:docMk/>
      </pc:docMkLst>
      <pc:sldChg chg="addSp delSp modSp mod">
        <pc:chgData name="Eva Alt. Cruz" userId="07ad063d-ec36-484f-9bd2-bb5fbe198621" providerId="ADAL" clId="{6C90E93F-726E-4563-8EA0-24605960628A}" dt="2026-02-20T14:14:55.359" v="623" actId="313"/>
        <pc:sldMkLst>
          <pc:docMk/>
          <pc:sldMk cId="473837866" sldId="256"/>
        </pc:sldMkLst>
        <pc:spChg chg="add del mod">
          <ac:chgData name="Eva Alt. Cruz" userId="07ad063d-ec36-484f-9bd2-bb5fbe198621" providerId="ADAL" clId="{6C90E93F-726E-4563-8EA0-24605960628A}" dt="2026-02-20T11:58:42.449" v="138" actId="478"/>
          <ac:spMkLst>
            <pc:docMk/>
            <pc:sldMk cId="473837866" sldId="256"/>
            <ac:spMk id="2" creationId="{1613565D-877D-B884-D113-62887E3CF8F6}"/>
          </ac:spMkLst>
        </pc:spChg>
        <pc:spChg chg="add mod">
          <ac:chgData name="Eva Alt. Cruz" userId="07ad063d-ec36-484f-9bd2-bb5fbe198621" providerId="ADAL" clId="{6C90E93F-726E-4563-8EA0-24605960628A}" dt="2026-02-20T11:58:37.071" v="135"/>
          <ac:spMkLst>
            <pc:docMk/>
            <pc:sldMk cId="473837866" sldId="256"/>
            <ac:spMk id="3" creationId="{4FA3B292-713F-191E-36CC-68ED41602354}"/>
          </ac:spMkLst>
        </pc:spChg>
        <pc:spChg chg="add mod">
          <ac:chgData name="Eva Alt. Cruz" userId="07ad063d-ec36-484f-9bd2-bb5fbe198621" providerId="ADAL" clId="{6C90E93F-726E-4563-8EA0-24605960628A}" dt="2026-02-20T11:58:37.071" v="135"/>
          <ac:spMkLst>
            <pc:docMk/>
            <pc:sldMk cId="473837866" sldId="256"/>
            <ac:spMk id="4" creationId="{F2FA8465-A69A-98E8-A455-23F83A1B6C91}"/>
          </ac:spMkLst>
        </pc:spChg>
        <pc:spChg chg="add mod">
          <ac:chgData name="Eva Alt. Cruz" userId="07ad063d-ec36-484f-9bd2-bb5fbe198621" providerId="ADAL" clId="{6C90E93F-726E-4563-8EA0-24605960628A}" dt="2026-02-20T11:58:37.071" v="135"/>
          <ac:spMkLst>
            <pc:docMk/>
            <pc:sldMk cId="473837866" sldId="256"/>
            <ac:spMk id="6" creationId="{67C6FAB5-523F-C21B-A1F5-C626CB61D522}"/>
          </ac:spMkLst>
        </pc:spChg>
        <pc:spChg chg="add mod">
          <ac:chgData name="Eva Alt. Cruz" userId="07ad063d-ec36-484f-9bd2-bb5fbe198621" providerId="ADAL" clId="{6C90E93F-726E-4563-8EA0-24605960628A}" dt="2026-02-20T11:58:55.991" v="152" actId="20577"/>
          <ac:spMkLst>
            <pc:docMk/>
            <pc:sldMk cId="473837866" sldId="256"/>
            <ac:spMk id="8" creationId="{995B8B06-BAF5-6E73-8087-1932682F2D95}"/>
          </ac:spMkLst>
        </pc:spChg>
        <pc:spChg chg="add mod">
          <ac:chgData name="Eva Alt. Cruz" userId="07ad063d-ec36-484f-9bd2-bb5fbe198621" providerId="ADAL" clId="{6C90E93F-726E-4563-8EA0-24605960628A}" dt="2026-02-20T14:14:55.359" v="623" actId="313"/>
          <ac:spMkLst>
            <pc:docMk/>
            <pc:sldMk cId="473837866" sldId="256"/>
            <ac:spMk id="9" creationId="{1BC332EB-0200-CA8B-9D83-7222F0975211}"/>
          </ac:spMkLst>
        </pc:spChg>
        <pc:spChg chg="add mod">
          <ac:chgData name="Eva Alt. Cruz" userId="07ad063d-ec36-484f-9bd2-bb5fbe198621" providerId="ADAL" clId="{6C90E93F-726E-4563-8EA0-24605960628A}" dt="2026-02-20T12:00:18.853" v="161" actId="113"/>
          <ac:spMkLst>
            <pc:docMk/>
            <pc:sldMk cId="473837866" sldId="256"/>
            <ac:spMk id="15" creationId="{64215650-1BAA-1AEA-7E6F-6D2C4EC248D0}"/>
          </ac:spMkLst>
        </pc:spChg>
        <pc:picChg chg="add del mod ord">
          <ac:chgData name="Eva Alt. Cruz" userId="07ad063d-ec36-484f-9bd2-bb5fbe198621" providerId="ADAL" clId="{6C90E93F-726E-4563-8EA0-24605960628A}" dt="2026-02-19T09:32:00.165" v="132" actId="478"/>
          <ac:picMkLst>
            <pc:docMk/>
            <pc:sldMk cId="473837866" sldId="256"/>
            <ac:picMk id="3" creationId="{A6D9323C-6D7B-3F23-7027-3373A57EAC5C}"/>
          </ac:picMkLst>
        </pc:picChg>
        <pc:picChg chg="del mod">
          <ac:chgData name="Eva Alt. Cruz" userId="07ad063d-ec36-484f-9bd2-bb5fbe198621" providerId="ADAL" clId="{6C90E93F-726E-4563-8EA0-24605960628A}" dt="2026-02-20T11:58:45.604" v="140" actId="478"/>
          <ac:picMkLst>
            <pc:docMk/>
            <pc:sldMk cId="473837866" sldId="256"/>
            <ac:picMk id="5" creationId="{215CA4B0-D856-C31C-1081-8CB02AE95511}"/>
          </ac:picMkLst>
        </pc:picChg>
        <pc:picChg chg="add del mod ord">
          <ac:chgData name="Eva Alt. Cruz" userId="07ad063d-ec36-484f-9bd2-bb5fbe198621" providerId="ADAL" clId="{6C90E93F-726E-4563-8EA0-24605960628A}" dt="2026-02-19T09:31:58.553" v="131" actId="478"/>
          <ac:picMkLst>
            <pc:docMk/>
            <pc:sldMk cId="473837866" sldId="256"/>
            <ac:picMk id="6" creationId="{6E30C9C6-933B-97E7-FB37-0536C24EA648}"/>
          </ac:picMkLst>
        </pc:picChg>
        <pc:picChg chg="del mod">
          <ac:chgData name="Eva Alt. Cruz" userId="07ad063d-ec36-484f-9bd2-bb5fbe198621" providerId="ADAL" clId="{6C90E93F-726E-4563-8EA0-24605960628A}" dt="2026-02-20T11:58:39.737" v="136" actId="478"/>
          <ac:picMkLst>
            <pc:docMk/>
            <pc:sldMk cId="473837866" sldId="256"/>
            <ac:picMk id="7" creationId="{7E903663-7592-C9AA-A6A5-8D57D115CFCA}"/>
          </ac:picMkLst>
        </pc:picChg>
        <pc:picChg chg="add mod">
          <ac:chgData name="Eva Alt. Cruz" userId="07ad063d-ec36-484f-9bd2-bb5fbe198621" providerId="ADAL" clId="{6C90E93F-726E-4563-8EA0-24605960628A}" dt="2026-02-20T11:58:37.071" v="135"/>
          <ac:picMkLst>
            <pc:docMk/>
            <pc:sldMk cId="473837866" sldId="256"/>
            <ac:picMk id="10" creationId="{0F6DC310-57E1-2533-3CA2-BFCD053B817A}"/>
          </ac:picMkLst>
        </pc:picChg>
        <pc:picChg chg="add mod">
          <ac:chgData name="Eva Alt. Cruz" userId="07ad063d-ec36-484f-9bd2-bb5fbe198621" providerId="ADAL" clId="{6C90E93F-726E-4563-8EA0-24605960628A}" dt="2026-02-20T11:59:36.103" v="154" actId="1076"/>
          <ac:picMkLst>
            <pc:docMk/>
            <pc:sldMk cId="473837866" sldId="256"/>
            <ac:picMk id="12" creationId="{6F907AFA-AA40-9FA8-0798-E996B0D81C82}"/>
          </ac:picMkLst>
        </pc:picChg>
        <pc:picChg chg="add mod">
          <ac:chgData name="Eva Alt. Cruz" userId="07ad063d-ec36-484f-9bd2-bb5fbe198621" providerId="ADAL" clId="{6C90E93F-726E-4563-8EA0-24605960628A}" dt="2026-02-20T12:00:00.973" v="157" actId="1076"/>
          <ac:picMkLst>
            <pc:docMk/>
            <pc:sldMk cId="473837866" sldId="256"/>
            <ac:picMk id="14" creationId="{B540CB3D-8B6E-E3F5-857A-802B041BF1D8}"/>
          </ac:picMkLst>
        </pc:picChg>
      </pc:sldChg>
      <pc:sldChg chg="addSp delSp modSp mod modNotesTx">
        <pc:chgData name="Eva Alt. Cruz" userId="07ad063d-ec36-484f-9bd2-bb5fbe198621" providerId="ADAL" clId="{6C90E93F-726E-4563-8EA0-24605960628A}" dt="2026-02-20T14:17:01.863" v="643" actId="1076"/>
        <pc:sldMkLst>
          <pc:docMk/>
          <pc:sldMk cId="3859717243" sldId="258"/>
        </pc:sldMkLst>
        <pc:spChg chg="mod">
          <ac:chgData name="Eva Alt. Cruz" userId="07ad063d-ec36-484f-9bd2-bb5fbe198621" providerId="ADAL" clId="{6C90E93F-726E-4563-8EA0-24605960628A}" dt="2026-02-20T14:16:55.891" v="641" actId="14100"/>
          <ac:spMkLst>
            <pc:docMk/>
            <pc:sldMk cId="3859717243" sldId="258"/>
            <ac:spMk id="10" creationId="{7D858A5E-2BDD-CAAE-8047-341FB20CDB18}"/>
          </ac:spMkLst>
        </pc:spChg>
        <pc:spChg chg="mod">
          <ac:chgData name="Eva Alt. Cruz" userId="07ad063d-ec36-484f-9bd2-bb5fbe198621" providerId="ADAL" clId="{6C90E93F-726E-4563-8EA0-24605960628A}" dt="2026-02-20T14:16:59.657" v="642" actId="1076"/>
          <ac:spMkLst>
            <pc:docMk/>
            <pc:sldMk cId="3859717243" sldId="258"/>
            <ac:spMk id="12" creationId="{0A4819B0-74D1-580A-95B7-0300DE6D2E44}"/>
          </ac:spMkLst>
        </pc:spChg>
        <pc:spChg chg="mod">
          <ac:chgData name="Eva Alt. Cruz" userId="07ad063d-ec36-484f-9bd2-bb5fbe198621" providerId="ADAL" clId="{6C90E93F-726E-4563-8EA0-24605960628A}" dt="2026-02-19T08:47:39.976" v="17" actId="1076"/>
          <ac:spMkLst>
            <pc:docMk/>
            <pc:sldMk cId="3859717243" sldId="258"/>
            <ac:spMk id="13" creationId="{5BAE5EFD-CB75-E5A9-7E4B-5CF83C4E9E00}"/>
          </ac:spMkLst>
        </pc:spChg>
        <pc:spChg chg="mod">
          <ac:chgData name="Eva Alt. Cruz" userId="07ad063d-ec36-484f-9bd2-bb5fbe198621" providerId="ADAL" clId="{6C90E93F-726E-4563-8EA0-24605960628A}" dt="2026-02-20T14:17:01.863" v="643" actId="1076"/>
          <ac:spMkLst>
            <pc:docMk/>
            <pc:sldMk cId="3859717243" sldId="258"/>
            <ac:spMk id="15" creationId="{25A4B5F6-6BC0-FD69-653E-5CE9AD5A8EF0}"/>
          </ac:spMkLst>
        </pc:spChg>
        <pc:picChg chg="add del mod ord">
          <ac:chgData name="Eva Alt. Cruz" userId="07ad063d-ec36-484f-9bd2-bb5fbe198621" providerId="ADAL" clId="{6C90E93F-726E-4563-8EA0-24605960628A}" dt="2026-02-20T14:16:27.257" v="636" actId="478"/>
          <ac:picMkLst>
            <pc:docMk/>
            <pc:sldMk cId="3859717243" sldId="258"/>
            <ac:picMk id="2" creationId="{2CF63E45-3965-4EE1-5EC9-6E7BE5A13CE8}"/>
          </ac:picMkLst>
        </pc:picChg>
      </pc:sldChg>
      <pc:sldChg chg="addSp delSp modSp mod modNotesTx">
        <pc:chgData name="Eva Alt. Cruz" userId="07ad063d-ec36-484f-9bd2-bb5fbe198621" providerId="ADAL" clId="{6C90E93F-726E-4563-8EA0-24605960628A}" dt="2026-02-20T14:12:04.239" v="574" actId="1076"/>
        <pc:sldMkLst>
          <pc:docMk/>
          <pc:sldMk cId="3515772651" sldId="259"/>
        </pc:sldMkLst>
        <pc:spChg chg="add del mod ord">
          <ac:chgData name="Eva Alt. Cruz" userId="07ad063d-ec36-484f-9bd2-bb5fbe198621" providerId="ADAL" clId="{6C90E93F-726E-4563-8EA0-24605960628A}" dt="2026-02-20T13:13:41.271" v="241" actId="478"/>
          <ac:spMkLst>
            <pc:docMk/>
            <pc:sldMk cId="3515772651" sldId="259"/>
            <ac:spMk id="2" creationId="{717EA796-7501-DC73-9322-59B5ED78A03B}"/>
          </ac:spMkLst>
        </pc:spChg>
        <pc:spChg chg="add mod">
          <ac:chgData name="Eva Alt. Cruz" userId="07ad063d-ec36-484f-9bd2-bb5fbe198621" providerId="ADAL" clId="{6C90E93F-726E-4563-8EA0-24605960628A}" dt="2026-02-20T14:11:59.702" v="573" actId="1076"/>
          <ac:spMkLst>
            <pc:docMk/>
            <pc:sldMk cId="3515772651" sldId="259"/>
            <ac:spMk id="3" creationId="{68C271CC-95C0-11C4-A09F-23E458080033}"/>
          </ac:spMkLst>
        </pc:spChg>
        <pc:spChg chg="mod">
          <ac:chgData name="Eva Alt. Cruz" userId="07ad063d-ec36-484f-9bd2-bb5fbe198621" providerId="ADAL" clId="{6C90E93F-726E-4563-8EA0-24605960628A}" dt="2026-02-20T14:12:04.239" v="574" actId="1076"/>
          <ac:spMkLst>
            <pc:docMk/>
            <pc:sldMk cId="3515772651" sldId="259"/>
            <ac:spMk id="5" creationId="{F3840A4A-5C38-780C-9B5F-93328E0FDED2}"/>
          </ac:spMkLst>
        </pc:spChg>
        <pc:spChg chg="mod">
          <ac:chgData name="Eva Alt. Cruz" userId="07ad063d-ec36-484f-9bd2-bb5fbe198621" providerId="ADAL" clId="{6C90E93F-726E-4563-8EA0-24605960628A}" dt="2026-02-20T13:27:01.037" v="286" actId="1076"/>
          <ac:spMkLst>
            <pc:docMk/>
            <pc:sldMk cId="3515772651" sldId="259"/>
            <ac:spMk id="6" creationId="{4FCD6537-6525-D049-14E3-1AD2AD9C9247}"/>
          </ac:spMkLst>
        </pc:spChg>
        <pc:spChg chg="del mod">
          <ac:chgData name="Eva Alt. Cruz" userId="07ad063d-ec36-484f-9bd2-bb5fbe198621" providerId="ADAL" clId="{6C90E93F-726E-4563-8EA0-24605960628A}" dt="2026-02-20T13:27:12.387" v="289"/>
          <ac:spMkLst>
            <pc:docMk/>
            <pc:sldMk cId="3515772651" sldId="259"/>
            <ac:spMk id="7" creationId="{A84DC001-E2AD-3243-ADB0-61555089C9E5}"/>
          </ac:spMkLst>
        </pc:spChg>
        <pc:spChg chg="add mod">
          <ac:chgData name="Eva Alt. Cruz" userId="07ad063d-ec36-484f-9bd2-bb5fbe198621" providerId="ADAL" clId="{6C90E93F-726E-4563-8EA0-24605960628A}" dt="2026-02-20T14:11:52.111" v="571" actId="1076"/>
          <ac:spMkLst>
            <pc:docMk/>
            <pc:sldMk cId="3515772651" sldId="259"/>
            <ac:spMk id="8" creationId="{3EA38292-CC2E-4FAB-CA2E-0015D883C714}"/>
          </ac:spMkLst>
        </pc:spChg>
        <pc:spChg chg="mod">
          <ac:chgData name="Eva Alt. Cruz" userId="07ad063d-ec36-484f-9bd2-bb5fbe198621" providerId="ADAL" clId="{6C90E93F-726E-4563-8EA0-24605960628A}" dt="2026-02-20T13:44:00.612" v="383" actId="1076"/>
          <ac:spMkLst>
            <pc:docMk/>
            <pc:sldMk cId="3515772651" sldId="259"/>
            <ac:spMk id="9" creationId="{558740DF-D848-C557-6605-4BF7A5892704}"/>
          </ac:spMkLst>
        </pc:spChg>
        <pc:spChg chg="del">
          <ac:chgData name="Eva Alt. Cruz" userId="07ad063d-ec36-484f-9bd2-bb5fbe198621" providerId="ADAL" clId="{6C90E93F-726E-4563-8EA0-24605960628A}" dt="2026-02-19T08:48:14.886" v="22" actId="478"/>
          <ac:spMkLst>
            <pc:docMk/>
            <pc:sldMk cId="3515772651" sldId="259"/>
            <ac:spMk id="10" creationId="{B9ED7B9A-9B4A-6BAD-2E41-39D7C9440BC3}"/>
          </ac:spMkLst>
        </pc:spChg>
        <pc:spChg chg="del">
          <ac:chgData name="Eva Alt. Cruz" userId="07ad063d-ec36-484f-9bd2-bb5fbe198621" providerId="ADAL" clId="{6C90E93F-726E-4563-8EA0-24605960628A}" dt="2026-02-19T08:48:11.176" v="21" actId="478"/>
          <ac:spMkLst>
            <pc:docMk/>
            <pc:sldMk cId="3515772651" sldId="259"/>
            <ac:spMk id="12" creationId="{9EE9D3B8-87E7-43D1-558E-A0AF0DA00C00}"/>
          </ac:spMkLst>
        </pc:spChg>
        <pc:picChg chg="add del mod ord modCrop">
          <ac:chgData name="Eva Alt. Cruz" userId="07ad063d-ec36-484f-9bd2-bb5fbe198621" providerId="ADAL" clId="{6C90E93F-726E-4563-8EA0-24605960628A}" dt="2026-02-20T13:10:59.080" v="223" actId="478"/>
          <ac:picMkLst>
            <pc:docMk/>
            <pc:sldMk cId="3515772651" sldId="259"/>
            <ac:picMk id="10" creationId="{3817CD19-A63F-8FF5-0FED-DC3CCF0FF821}"/>
          </ac:picMkLst>
        </pc:picChg>
        <pc:picChg chg="add mod modCrop">
          <ac:chgData name="Eva Alt. Cruz" userId="07ad063d-ec36-484f-9bd2-bb5fbe198621" providerId="ADAL" clId="{6C90E93F-726E-4563-8EA0-24605960628A}" dt="2026-02-20T14:11:34.576" v="567" actId="1076"/>
          <ac:picMkLst>
            <pc:docMk/>
            <pc:sldMk cId="3515772651" sldId="259"/>
            <ac:picMk id="12" creationId="{3D6D82F0-C31F-4EF2-298E-6DB3B11C1A10}"/>
          </ac:picMkLst>
        </pc:picChg>
        <pc:picChg chg="add mod">
          <ac:chgData name="Eva Alt. Cruz" userId="07ad063d-ec36-484f-9bd2-bb5fbe198621" providerId="ADAL" clId="{6C90E93F-726E-4563-8EA0-24605960628A}" dt="2026-02-20T14:11:44.109" v="569" actId="1076"/>
          <ac:picMkLst>
            <pc:docMk/>
            <pc:sldMk cId="3515772651" sldId="259"/>
            <ac:picMk id="13" creationId="{DA2692C1-516C-9942-1842-4772652A86AE}"/>
          </ac:picMkLst>
        </pc:picChg>
        <pc:cxnChg chg="add mod">
          <ac:chgData name="Eva Alt. Cruz" userId="07ad063d-ec36-484f-9bd2-bb5fbe198621" providerId="ADAL" clId="{6C90E93F-726E-4563-8EA0-24605960628A}" dt="2026-02-20T13:43:43.160" v="379" actId="1076"/>
          <ac:cxnSpMkLst>
            <pc:docMk/>
            <pc:sldMk cId="3515772651" sldId="259"/>
            <ac:cxnSpMk id="4" creationId="{DB950F41-8B8A-15E6-1D20-A5CB9ADA9DA6}"/>
          </ac:cxnSpMkLst>
        </pc:cxnChg>
        <pc:cxnChg chg="add mod">
          <ac:chgData name="Eva Alt. Cruz" userId="07ad063d-ec36-484f-9bd2-bb5fbe198621" providerId="ADAL" clId="{6C90E93F-726E-4563-8EA0-24605960628A}" dt="2026-02-20T13:43:52.429" v="381" actId="1076"/>
          <ac:cxnSpMkLst>
            <pc:docMk/>
            <pc:sldMk cId="3515772651" sldId="259"/>
            <ac:cxnSpMk id="10" creationId="{8ECB4FAF-6287-D7DC-727A-D503DA57C483}"/>
          </ac:cxnSpMkLst>
        </pc:cxnChg>
        <pc:cxnChg chg="add mod">
          <ac:chgData name="Eva Alt. Cruz" userId="07ad063d-ec36-484f-9bd2-bb5fbe198621" providerId="ADAL" clId="{6C90E93F-726E-4563-8EA0-24605960628A}" dt="2026-02-20T13:27:57.251" v="302" actId="1076"/>
          <ac:cxnSpMkLst>
            <pc:docMk/>
            <pc:sldMk cId="3515772651" sldId="259"/>
            <ac:cxnSpMk id="11" creationId="{5C2CB2BD-00F4-96AA-3616-E874574E023D}"/>
          </ac:cxnSpMkLst>
        </pc:cxnChg>
      </pc:sldChg>
      <pc:sldChg chg="addSp delSp modSp new mod setBg modNotesTx">
        <pc:chgData name="Eva Alt. Cruz" userId="07ad063d-ec36-484f-9bd2-bb5fbe198621" providerId="ADAL" clId="{6C90E93F-726E-4563-8EA0-24605960628A}" dt="2026-02-20T14:53:12.402" v="645" actId="1076"/>
        <pc:sldMkLst>
          <pc:docMk/>
          <pc:sldMk cId="2638658103" sldId="260"/>
        </pc:sldMkLst>
        <pc:spChg chg="del">
          <ac:chgData name="Eva Alt. Cruz" userId="07ad063d-ec36-484f-9bd2-bb5fbe198621" providerId="ADAL" clId="{6C90E93F-726E-4563-8EA0-24605960628A}" dt="2026-02-20T13:17:13.414" v="244" actId="478"/>
          <ac:spMkLst>
            <pc:docMk/>
            <pc:sldMk cId="2638658103" sldId="260"/>
            <ac:spMk id="2" creationId="{217B52EF-7F08-8A0D-C10D-8AAB01496913}"/>
          </ac:spMkLst>
        </pc:spChg>
        <pc:spChg chg="del">
          <ac:chgData name="Eva Alt. Cruz" userId="07ad063d-ec36-484f-9bd2-bb5fbe198621" providerId="ADAL" clId="{6C90E93F-726E-4563-8EA0-24605960628A}" dt="2026-02-20T13:17:15.310" v="245" actId="478"/>
          <ac:spMkLst>
            <pc:docMk/>
            <pc:sldMk cId="2638658103" sldId="260"/>
            <ac:spMk id="3" creationId="{FEC8A3E9-059D-DDDC-F2C1-3EA27C7BA12A}"/>
          </ac:spMkLst>
        </pc:spChg>
        <pc:spChg chg="add mod">
          <ac:chgData name="Eva Alt. Cruz" userId="07ad063d-ec36-484f-9bd2-bb5fbe198621" providerId="ADAL" clId="{6C90E93F-726E-4563-8EA0-24605960628A}" dt="2026-02-20T14:13:33.812" v="622" actId="1076"/>
          <ac:spMkLst>
            <pc:docMk/>
            <pc:sldMk cId="2638658103" sldId="260"/>
            <ac:spMk id="8" creationId="{E852073D-FC52-E6E3-1700-69FE8D4FEE0C}"/>
          </ac:spMkLst>
        </pc:spChg>
        <pc:spChg chg="add del">
          <ac:chgData name="Eva Alt. Cruz" userId="07ad063d-ec36-484f-9bd2-bb5fbe198621" providerId="ADAL" clId="{6C90E93F-726E-4563-8EA0-24605960628A}" dt="2026-02-20T13:18:12.690" v="257" actId="26606"/>
          <ac:spMkLst>
            <pc:docMk/>
            <pc:sldMk cId="2638658103" sldId="260"/>
            <ac:spMk id="12" creationId="{A9F529C3-C941-49FD-8C67-82F134F64BDB}"/>
          </ac:spMkLst>
        </pc:spChg>
        <pc:spChg chg="add del">
          <ac:chgData name="Eva Alt. Cruz" userId="07ad063d-ec36-484f-9bd2-bb5fbe198621" providerId="ADAL" clId="{6C90E93F-726E-4563-8EA0-24605960628A}" dt="2026-02-20T13:18:12.690" v="257" actId="26606"/>
          <ac:spMkLst>
            <pc:docMk/>
            <pc:sldMk cId="2638658103" sldId="260"/>
            <ac:spMk id="14" creationId="{20586029-32A0-47E5-9AEC-AE3ABA6B94D0}"/>
          </ac:spMkLst>
        </pc:spChg>
        <pc:picChg chg="add mod ord">
          <ac:chgData name="Eva Alt. Cruz" userId="07ad063d-ec36-484f-9bd2-bb5fbe198621" providerId="ADAL" clId="{6C90E93F-726E-4563-8EA0-24605960628A}" dt="2026-02-20T14:12:51.859" v="580" actId="1076"/>
          <ac:picMkLst>
            <pc:docMk/>
            <pc:sldMk cId="2638658103" sldId="260"/>
            <ac:picMk id="5" creationId="{EB5FE823-C307-2443-E4B9-C3317D24426F}"/>
          </ac:picMkLst>
        </pc:picChg>
        <pc:picChg chg="add mod">
          <ac:chgData name="Eva Alt. Cruz" userId="07ad063d-ec36-484f-9bd2-bb5fbe198621" providerId="ADAL" clId="{6C90E93F-726E-4563-8EA0-24605960628A}" dt="2026-02-20T14:12:54.137" v="581" actId="1076"/>
          <ac:picMkLst>
            <pc:docMk/>
            <pc:sldMk cId="2638658103" sldId="260"/>
            <ac:picMk id="7" creationId="{EC5ED4AC-E649-33D0-9BBE-CEDAAD543373}"/>
          </ac:picMkLst>
        </pc:picChg>
        <pc:picChg chg="add mod">
          <ac:chgData name="Eva Alt. Cruz" userId="07ad063d-ec36-484f-9bd2-bb5fbe198621" providerId="ADAL" clId="{6C90E93F-726E-4563-8EA0-24605960628A}" dt="2026-02-20T14:53:12.402" v="645" actId="1076"/>
          <ac:picMkLst>
            <pc:docMk/>
            <pc:sldMk cId="2638658103" sldId="260"/>
            <ac:picMk id="9" creationId="{397EF439-3D1F-631C-8907-B6ACDCECA1C8}"/>
          </ac:picMkLst>
        </pc:picChg>
        <pc:cxnChg chg="add del">
          <ac:chgData name="Eva Alt. Cruz" userId="07ad063d-ec36-484f-9bd2-bb5fbe198621" providerId="ADAL" clId="{6C90E93F-726E-4563-8EA0-24605960628A}" dt="2026-02-20T13:18:12.690" v="257" actId="26606"/>
          <ac:cxnSpMkLst>
            <pc:docMk/>
            <pc:sldMk cId="2638658103" sldId="260"/>
            <ac:cxnSpMk id="16" creationId="{8C730EAB-A532-4295-A302-FB4B90DB9F5E}"/>
          </ac:cxnSpMkLst>
        </pc:cxnChg>
        <pc:cxnChg chg="add del">
          <ac:chgData name="Eva Alt. Cruz" userId="07ad063d-ec36-484f-9bd2-bb5fbe198621" providerId="ADAL" clId="{6C90E93F-726E-4563-8EA0-24605960628A}" dt="2026-02-20T13:18:19.378" v="259" actId="26606"/>
          <ac:cxnSpMkLst>
            <pc:docMk/>
            <pc:sldMk cId="2638658103" sldId="260"/>
            <ac:cxnSpMk id="18" creationId="{4D56677B-C0B7-4DAC-ACAD-8054FF1B599A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654ED4-375C-4045-9640-A79BE14F5A0B}" type="datetimeFigureOut">
              <a:rPr lang="fr-FR" smtClean="0"/>
              <a:t>20/02/2026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1D06DE-F2DC-4BFE-8D2A-9AF72622C8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0726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/>
              <a:t>NARRATION FORTE </a:t>
            </a:r>
            <a:r>
              <a:rPr lang="fr-FR" dirty="0"/>
              <a:t>: </a:t>
            </a:r>
            <a:r>
              <a:rPr lang="fr-FR" sz="1200" dirty="0"/>
              <a:t>Création d’un dispositif événementiel autour de la Fête des Mères (jeu concours).</a:t>
            </a:r>
            <a:br>
              <a:rPr lang="fr-FR" sz="1200" dirty="0"/>
            </a:br>
            <a:r>
              <a:rPr lang="fr-FR" sz="1200" dirty="0"/>
              <a:t>Objectif : capter un temps fort commercial stratégique et générer de l’engagement émotionnel à forte valeur symbolique.</a:t>
            </a:r>
            <a:br>
              <a:rPr lang="fr-FR" sz="1200" dirty="0"/>
            </a:br>
            <a:r>
              <a:rPr lang="fr-FR" sz="1200" dirty="0"/>
              <a:t>La fleur et la lingerie sont deux catégories naturellement associées à l’attention, au cadeau et à la féminité.</a:t>
            </a:r>
            <a:br>
              <a:rPr lang="fr-FR" dirty="0"/>
            </a:b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/>
              <a:t>VISIBILITE MUTUELLE </a:t>
            </a:r>
            <a:r>
              <a:rPr lang="fr-FR" dirty="0"/>
              <a:t>: </a:t>
            </a:r>
            <a:r>
              <a:rPr lang="fr-FR" sz="1200" dirty="0"/>
              <a:t>Mise en commun de nos audiences et de nos canaux de communication (social media, newsletters, site web)</a:t>
            </a:r>
            <a:br>
              <a:rPr lang="fr-FR" sz="1200" dirty="0"/>
            </a:br>
            <a:br>
              <a:rPr lang="fr-FR" sz="1200" dirty="0"/>
            </a:br>
            <a:r>
              <a:rPr lang="en-US" b="1" dirty="0">
                <a:sym typeface="League Spartan Light"/>
              </a:rPr>
              <a:t>AUDIENCE AFFINITAIRE : </a:t>
            </a:r>
            <a:r>
              <a:rPr lang="fr-FR" sz="1200" dirty="0"/>
              <a:t>• Femmes et mamans attentives à la qualité des produits</a:t>
            </a:r>
            <a:br>
              <a:rPr lang="fr-FR" sz="1200" dirty="0"/>
            </a:br>
            <a:r>
              <a:rPr lang="fr-FR" sz="1200" dirty="0"/>
              <a:t>• Consommatrices sensibles aux univers premium et aux attentions personnalisées</a:t>
            </a:r>
            <a:br>
              <a:rPr lang="fr-FR" sz="1200" dirty="0"/>
            </a:br>
            <a:r>
              <a:rPr lang="fr-FR" sz="1200" dirty="0"/>
              <a:t>• Forte intention d’achat sur la période Fête des Mères</a:t>
            </a:r>
            <a:endParaRPr lang="en-US" b="1" dirty="0">
              <a:sym typeface="League Spartan Light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1D06DE-F2DC-4BFE-8D2A-9AF72622C8C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8907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/>
              <a:t>1. Mécanique du jeu concours : </a:t>
            </a:r>
            <a:r>
              <a:rPr lang="fr-FR" sz="1200" dirty="0"/>
              <a:t>Participation via Instagram (follow des deux comptes + commentaire / tag : Bonus repartage en story )</a:t>
            </a:r>
          </a:p>
          <a:p>
            <a:r>
              <a:rPr lang="fr-FR" sz="1200" dirty="0"/>
              <a:t>Durée : ( Envoie du colis un peu avant la fête des </a:t>
            </a:r>
          </a:p>
          <a:p>
            <a:r>
              <a:rPr lang="fr-FR" sz="1200" dirty="0"/>
              <a:t>mères pour pouvoir profiter des cadeaux le jour même ) </a:t>
            </a:r>
            <a:br>
              <a:rPr lang="fr-FR" sz="1200" dirty="0"/>
            </a:br>
            <a:r>
              <a:rPr lang="fr-FR" dirty="0"/>
              <a:t>Tirage au sort via outil certifié, à la fin de la période</a:t>
            </a:r>
            <a:br>
              <a:rPr lang="fr-FR" sz="1200" dirty="0"/>
            </a:br>
            <a:endParaRPr lang="fr-FR" sz="1200" dirty="0"/>
          </a:p>
          <a:p>
            <a:endParaRPr lang="fr-FR" sz="1200" dirty="0"/>
          </a:p>
          <a:p>
            <a:r>
              <a:rPr lang="fr-FR" dirty="0"/>
              <a:t>Bonus : code promo ( sous condition ) </a:t>
            </a:r>
          </a:p>
          <a:p>
            <a:r>
              <a:rPr lang="fr-FR" dirty="0"/>
              <a:t>pour que tout le monde soit gagnant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1D06DE-F2DC-4BFE-8D2A-9AF72622C8C4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6227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Voici les informations concernant nos statistiques de nos réseaux sociaux : </a:t>
            </a:r>
            <a:br>
              <a:rPr lang="fr-FR" dirty="0"/>
            </a:br>
            <a:r>
              <a:rPr lang="fr-FR" dirty="0"/>
              <a:t>Nous avons seulement un compte Instagram et Facebook que nous alimentons très régulièrement.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1D06DE-F2DC-4BFE-8D2A-9AF72622C8C4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6016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5014FB-7F78-46A8-F6E0-692BD6CCA0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5F1F492-254E-3F87-0B9D-D847F08DEA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FB21CDB-9B5F-D908-356C-A33402431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BEE6A-73FB-4FB9-B71E-95C87A28E4E7}" type="datetimeFigureOut">
              <a:rPr lang="fr-FR" smtClean="0"/>
              <a:t>20/02/2026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BF39310-BFFC-BA0A-369B-BF0164F05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78302A4-71C6-B89B-5098-8F54650AF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2899E-D3E8-478C-81DD-80CB9DF1F6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0378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773741-E869-A23D-AF80-97695732C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0AD2575-FF6A-1D8F-F2F6-0A0FF9BDA7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25DBF9D-2BE4-6E08-3720-DA1012EDF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BEE6A-73FB-4FB9-B71E-95C87A28E4E7}" type="datetimeFigureOut">
              <a:rPr lang="fr-FR" smtClean="0"/>
              <a:t>20/02/2026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2D0AED-6AE9-2AF8-81B8-0A8682257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64701C4-00D5-2E8D-389A-4813E66FE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2899E-D3E8-478C-81DD-80CB9DF1F6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125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8F6DEDA-29F8-063C-3E74-D099AF35DE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C4F8FBD-D43A-0E1E-7107-85188BDC44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CDFA2B6-5AB3-7768-1507-3655DED62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BEE6A-73FB-4FB9-B71E-95C87A28E4E7}" type="datetimeFigureOut">
              <a:rPr lang="fr-FR" smtClean="0"/>
              <a:t>20/02/2026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049B785-395A-ACA0-8434-AE83199F0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0B5ED53-3D2C-3D60-F838-09340632B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2899E-D3E8-478C-81DD-80CB9DF1F6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137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F46423-B110-9214-DBD8-E937C126C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A95037A-8E12-489A-DD8E-6577BB4388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7FC603F-059D-D9A2-832B-6D100CAA8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BEE6A-73FB-4FB9-B71E-95C87A28E4E7}" type="datetimeFigureOut">
              <a:rPr lang="fr-FR" smtClean="0"/>
              <a:t>20/02/2026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3A79E69-68E6-BDBD-CF92-531D4E15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100D5EA-8FB4-207A-C461-345F08715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2899E-D3E8-478C-81DD-80CB9DF1F6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660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9AD37B-5FA7-708B-4960-73593025B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A712C2E-28FD-5D51-0622-F7F7C02B3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01BA1FF-FDBB-BF6E-B456-04AF43E54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BEE6A-73FB-4FB9-B71E-95C87A28E4E7}" type="datetimeFigureOut">
              <a:rPr lang="fr-FR" smtClean="0"/>
              <a:t>20/02/2026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91BFCDC-D5F5-A285-CD6C-193FD3E92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2DCBA6D-492B-4E52-B54E-3A62B4393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2899E-D3E8-478C-81DD-80CB9DF1F6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6564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EB10A1-4016-78F0-0845-CEC1ECCF4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9898298-8A32-4EC1-1CCB-62491651AF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8CFD1AB-B3B3-14F5-3DE8-D2D6DC3B83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22DA223-2808-41BA-3389-263128C5C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BEE6A-73FB-4FB9-B71E-95C87A28E4E7}" type="datetimeFigureOut">
              <a:rPr lang="fr-FR" smtClean="0"/>
              <a:t>20/02/2026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F9AF42F-3B52-C7B1-BFDC-2BE6B12BC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6D78C90-0949-F50D-6472-07F3D76EC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2899E-D3E8-478C-81DD-80CB9DF1F6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983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B4D407-88AA-AA82-4D2C-75FA0F0DE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8649557-3BC9-3C69-E606-4CE02D0E84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B922E2-615C-CEE0-5477-DD0B29B5DA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CBC13D5-92C5-D527-7532-95A68E2B90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E017000-3DE1-5BED-C08B-F3B59D6F75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5825197-FA46-098D-0CF4-F78589C5D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BEE6A-73FB-4FB9-B71E-95C87A28E4E7}" type="datetimeFigureOut">
              <a:rPr lang="fr-FR" smtClean="0"/>
              <a:t>20/02/2026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AA6B114-E506-A6C4-6A20-B7FD50F8D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A98CD6C-E408-6BBE-A203-E72A7C556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2899E-D3E8-478C-81DD-80CB9DF1F6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938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709CDB-31F1-CE24-630D-E3CFBC00B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40D5732-050E-D45D-9743-D2D3FD4E6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BEE6A-73FB-4FB9-B71E-95C87A28E4E7}" type="datetimeFigureOut">
              <a:rPr lang="fr-FR" smtClean="0"/>
              <a:t>20/02/2026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3624806-404B-F344-0380-E986072F0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5FD7577-6049-32D8-660D-2565F3C7B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2899E-D3E8-478C-81DD-80CB9DF1F6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0581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B13E2EA-0BFA-DB83-F328-60D13AF77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BEE6A-73FB-4FB9-B71E-95C87A28E4E7}" type="datetimeFigureOut">
              <a:rPr lang="fr-FR" smtClean="0"/>
              <a:t>20/02/2026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EA54F56-8A50-75F2-6F42-0C2ADEB75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92DE07-511F-3630-9FF7-651210BAA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2899E-D3E8-478C-81DD-80CB9DF1F6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5664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50B0CB-C950-7C57-205A-67F8FB866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4340923-B31B-9D3C-85F9-4F200CF80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CE303A0-57CC-5AD6-FC6C-7423500212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47AA11-32ED-EB65-8FE8-51ADE903A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BEE6A-73FB-4FB9-B71E-95C87A28E4E7}" type="datetimeFigureOut">
              <a:rPr lang="fr-FR" smtClean="0"/>
              <a:t>20/02/2026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4EA5119-0678-EBF6-22A4-761175B4B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0D75CB7-E180-6825-0E52-9A4DC0152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2899E-D3E8-478C-81DD-80CB9DF1F6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7300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574B64-0FC4-07D5-6E78-60E03B6B5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BB360BD-D9F4-750B-C653-5986A9A0B6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BBE87BB-DC58-5562-544D-F19DEE66B6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9D7A7E9-7AB9-33E3-5A07-8E75305AD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BEE6A-73FB-4FB9-B71E-95C87A28E4E7}" type="datetimeFigureOut">
              <a:rPr lang="fr-FR" smtClean="0"/>
              <a:t>20/02/2026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7FC1246-36BC-38F6-3E00-2140530C4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4EAA842-4D52-5C99-89EB-7F37FED5E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2899E-D3E8-478C-81DD-80CB9DF1F6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7239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B647212-7A5A-08F6-9576-225C89091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BFE8012-99B3-D906-B47F-F8FBB2105F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527A0EF-1BAA-EB90-3DA7-38C70A47E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2BEE6A-73FB-4FB9-B71E-95C87A28E4E7}" type="datetimeFigureOut">
              <a:rPr lang="fr-FR" smtClean="0"/>
              <a:t>20/02/2026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38EEFE-04CC-7993-DBB4-386DDFB676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B24EFA-9799-F11B-55D7-F5EBBF0472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52899E-D3E8-478C-81DD-80CB9DF1F6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0463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613565D-877D-B884-D113-62887E3CF8F6}"/>
              </a:ext>
            </a:extLst>
          </p:cNvPr>
          <p:cNvSpPr txBox="1"/>
          <p:nvPr/>
        </p:nvSpPr>
        <p:spPr>
          <a:xfrm>
            <a:off x="1356631" y="3583442"/>
            <a:ext cx="88922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i="1" spc="-300">
                <a:solidFill>
                  <a:schemeClr val="bg1"/>
                </a:solidFill>
                <a:effectLst/>
                <a:latin typeface="Sofia Pro" panose="020B0000000000000000" pitchFamily="34" charset="0"/>
              </a:rPr>
              <a:t>FW26</a:t>
            </a:r>
            <a:endParaRPr lang="fr-FR" sz="4400" spc="-300">
              <a:solidFill>
                <a:schemeClr val="bg1"/>
              </a:solidFill>
              <a:effectLst/>
              <a:latin typeface="Sofia Pro" panose="020B0000000000000000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A3B292-713F-191E-36CC-68ED41602354}"/>
              </a:ext>
            </a:extLst>
          </p:cNvPr>
          <p:cNvSpPr txBox="1"/>
          <p:nvPr/>
        </p:nvSpPr>
        <p:spPr>
          <a:xfrm>
            <a:off x="1356631" y="3906608"/>
            <a:ext cx="889226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 b="1" spc="-300">
                <a:solidFill>
                  <a:schemeClr val="bg1"/>
                </a:solidFill>
                <a:effectLst/>
                <a:latin typeface="Sofia Pro" panose="020B0000000000000000" pitchFamily="34" charset="0"/>
              </a:rPr>
              <a:t>KICK-OFF</a:t>
            </a:r>
            <a:endParaRPr lang="fr-FR" sz="4400" spc="-300">
              <a:solidFill>
                <a:schemeClr val="bg1"/>
              </a:solidFill>
              <a:effectLst/>
              <a:latin typeface="Sofia Pro" panose="020B0000000000000000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2FA8465-A69A-98E8-A455-23F83A1B6C91}"/>
              </a:ext>
            </a:extLst>
          </p:cNvPr>
          <p:cNvSpPr txBox="1"/>
          <p:nvPr/>
        </p:nvSpPr>
        <p:spPr>
          <a:xfrm>
            <a:off x="388493" y="2460057"/>
            <a:ext cx="570750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600" b="1" dirty="0">
                <a:solidFill>
                  <a:srgbClr val="A85F46"/>
                </a:solidFill>
                <a:latin typeface="Museo Sans 500" panose="02000000000000000000" pitchFamily="50" charset="0"/>
              </a:rPr>
              <a:t>Brand</a:t>
            </a:r>
            <a:endParaRPr kumimoji="0" lang="fr-FR" sz="9600" b="1" i="0" u="none" strike="noStrike" kern="1200" cap="none" spc="0" normalizeH="0" baseline="0" noProof="0" dirty="0">
              <a:ln>
                <a:noFill/>
              </a:ln>
              <a:solidFill>
                <a:srgbClr val="FF6C4F"/>
              </a:solidFill>
              <a:effectLst/>
              <a:uLnTx/>
              <a:uFillTx/>
              <a:latin typeface="Museo Sans 500" panose="02000000000000000000" pitchFamily="50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7C6FAB5-523F-C21B-A1F5-C626CB61D522}"/>
              </a:ext>
            </a:extLst>
          </p:cNvPr>
          <p:cNvSpPr txBox="1"/>
          <p:nvPr/>
        </p:nvSpPr>
        <p:spPr>
          <a:xfrm>
            <a:off x="1510836" y="2333570"/>
            <a:ext cx="225334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" dirty="0">
                <a:solidFill>
                  <a:srgbClr val="A85F46"/>
                </a:solidFill>
                <a:latin typeface="Sofia Pro" panose="020B0000000000000000" pitchFamily="34" charset="0"/>
              </a:rPr>
              <a:t>CORSETERY, LOUNGEWEAR</a:t>
            </a:r>
            <a:endParaRPr kumimoji="0" lang="fr-FR" sz="900" b="1" i="0" u="none" strike="noStrike" kern="1200" cap="none" spc="0" normalizeH="0" baseline="0" noProof="0" dirty="0">
              <a:ln>
                <a:noFill/>
              </a:ln>
              <a:solidFill>
                <a:srgbClr val="FF6C4F"/>
              </a:solidFill>
              <a:effectLst/>
              <a:uLnTx/>
              <a:uFillTx/>
              <a:latin typeface="Sofia Pro" panose="020B0000000000000000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95B8B06-BAF5-6E73-8087-1932682F2D95}"/>
              </a:ext>
            </a:extLst>
          </p:cNvPr>
          <p:cNvSpPr txBox="1"/>
          <p:nvPr/>
        </p:nvSpPr>
        <p:spPr>
          <a:xfrm>
            <a:off x="2823529" y="2333570"/>
            <a:ext cx="218014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fr-FR" sz="900" dirty="0">
                <a:solidFill>
                  <a:srgbClr val="A85F46"/>
                </a:solidFill>
                <a:latin typeface="Sofia Pro" panose="020B0000000000000000" pitchFamily="34" charset="0"/>
              </a:rPr>
              <a:t>Mars, 2026</a:t>
            </a:r>
            <a:endParaRPr lang="fr-FR" sz="900" b="1" dirty="0">
              <a:solidFill>
                <a:srgbClr val="FF6C4F"/>
              </a:solidFill>
              <a:latin typeface="Sofia Pro" panose="020B0000000000000000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BC332EB-0200-CA8B-9D83-7222F0975211}"/>
              </a:ext>
            </a:extLst>
          </p:cNvPr>
          <p:cNvSpPr txBox="1"/>
          <p:nvPr/>
        </p:nvSpPr>
        <p:spPr>
          <a:xfrm>
            <a:off x="1008633" y="3583442"/>
            <a:ext cx="446722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dirty="0">
                <a:solidFill>
                  <a:srgbClr val="A85F46"/>
                </a:solidFill>
                <a:latin typeface="Museo Sans 500" panose="02000000000000000000" pitchFamily="50" charset="0"/>
              </a:rPr>
              <a:t>présentation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rgbClr val="FF6C4F"/>
              </a:solidFill>
              <a:effectLst/>
              <a:uLnTx/>
              <a:uFillTx/>
              <a:latin typeface="Museo Sans 500" panose="02000000000000000000" pitchFamily="50" charset="0"/>
            </a:endParaRPr>
          </a:p>
        </p:txBody>
      </p:sp>
      <p:pic>
        <p:nvPicPr>
          <p:cNvPr id="10" name="Image 9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0F6DC310-57E1-2533-3CA2-BFCD053B81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829" y="6433752"/>
            <a:ext cx="2146343" cy="28529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F907AFA-AA40-9FA8-0798-E996B0D81C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764" y="0"/>
            <a:ext cx="5144236" cy="6858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540CB3D-8B6E-E3F5-857A-802B041BF1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076" y="5043760"/>
            <a:ext cx="983848" cy="1022280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64215650-1BAA-1AEA-7E6F-6D2C4EC248D0}"/>
              </a:ext>
            </a:extLst>
          </p:cNvPr>
          <p:cNvSpPr txBox="1"/>
          <p:nvPr/>
        </p:nvSpPr>
        <p:spPr>
          <a:xfrm>
            <a:off x="5926238" y="6110132"/>
            <a:ext cx="983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473837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44FFA60-7EEC-3B0B-9F37-7AF323342D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6020" y="444344"/>
            <a:ext cx="3439944" cy="277548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74A35E5-1BAF-C21B-1C2C-1BA412F7E0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6020" y="3337560"/>
            <a:ext cx="3441055" cy="307609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2D65FF9-6684-5234-79D6-04BC9133B050}"/>
              </a:ext>
            </a:extLst>
          </p:cNvPr>
          <p:cNvSpPr txBox="1"/>
          <p:nvPr/>
        </p:nvSpPr>
        <p:spPr>
          <a:xfrm>
            <a:off x="2137791" y="455292"/>
            <a:ext cx="443865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err="1"/>
              <a:t>Florajet</a:t>
            </a:r>
            <a:r>
              <a:rPr lang="fr-FR" sz="2000" b="1" dirty="0"/>
              <a:t> </a:t>
            </a:r>
            <a:br>
              <a:rPr lang="fr-FR" dirty="0"/>
            </a:br>
            <a:r>
              <a:rPr lang="fr-FR" dirty="0"/>
              <a:t>X </a:t>
            </a:r>
            <a:br>
              <a:rPr lang="fr-FR" dirty="0"/>
            </a:br>
            <a:r>
              <a:rPr lang="fr-FR" sz="2000" b="1" dirty="0" err="1"/>
              <a:t>Passionata</a:t>
            </a:r>
            <a:r>
              <a:rPr lang="fr-FR" dirty="0"/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858A5E-2BDD-CAAE-8047-341FB20CDB18}"/>
              </a:ext>
            </a:extLst>
          </p:cNvPr>
          <p:cNvSpPr/>
          <p:nvPr/>
        </p:nvSpPr>
        <p:spPr>
          <a:xfrm>
            <a:off x="685800" y="2186376"/>
            <a:ext cx="4976446" cy="298915"/>
          </a:xfrm>
          <a:prstGeom prst="rect">
            <a:avLst/>
          </a:prstGeom>
          <a:solidFill>
            <a:srgbClr val="C4A08C"/>
          </a:solidFill>
          <a:ln>
            <a:solidFill>
              <a:srgbClr val="C4A08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Pourquoi collaborer ?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A4819B0-74D1-580A-95B7-0300DE6D2E44}"/>
              </a:ext>
            </a:extLst>
          </p:cNvPr>
          <p:cNvSpPr txBox="1"/>
          <p:nvPr/>
        </p:nvSpPr>
        <p:spPr>
          <a:xfrm>
            <a:off x="677278" y="2980136"/>
            <a:ext cx="754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NARRATION FORTE </a:t>
            </a:r>
            <a:r>
              <a:rPr lang="fr-FR" dirty="0"/>
              <a:t>:</a:t>
            </a:r>
            <a:br>
              <a:rPr lang="fr-FR" sz="1400" dirty="0"/>
            </a:br>
            <a:r>
              <a:rPr lang="fr-FR" sz="1400" dirty="0"/>
              <a:t>La fleur et la lingerie sont deux catégories naturellement associées à l’attention, au cadeau et à la féminité.</a:t>
            </a:r>
            <a:br>
              <a:rPr lang="fr-FR" dirty="0"/>
            </a:br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BAE5EFD-CB75-E5A9-7E4B-5CF83C4E9E00}"/>
              </a:ext>
            </a:extLst>
          </p:cNvPr>
          <p:cNvSpPr txBox="1"/>
          <p:nvPr/>
        </p:nvSpPr>
        <p:spPr>
          <a:xfrm>
            <a:off x="685800" y="4110225"/>
            <a:ext cx="726033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VISIBILITE MUTUELLE </a:t>
            </a:r>
            <a:r>
              <a:rPr lang="fr-FR" dirty="0"/>
              <a:t>: </a:t>
            </a:r>
            <a:r>
              <a:rPr lang="fr-FR" sz="1400" dirty="0"/>
              <a:t>Association premium et cohérente de deux marques aux valeurs communes : qualité, féminité, attention portée aux femmes.</a:t>
            </a:r>
            <a:br>
              <a:rPr lang="fr-FR" sz="1400" dirty="0"/>
            </a:br>
            <a:endParaRPr lang="fr-FR" sz="140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5A4B5F6-6BC0-FD69-653E-5CE9AD5A8EF0}"/>
              </a:ext>
            </a:extLst>
          </p:cNvPr>
          <p:cNvSpPr txBox="1"/>
          <p:nvPr/>
        </p:nvSpPr>
        <p:spPr>
          <a:xfrm>
            <a:off x="685800" y="4963315"/>
            <a:ext cx="609447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ym typeface="League Spartan Light"/>
              </a:rPr>
              <a:t>AUDIENCE AFFINITAIRE : </a:t>
            </a:r>
          </a:p>
          <a:p>
            <a:r>
              <a:rPr lang="fr-FR" sz="1400" dirty="0"/>
              <a:t>Ciblage d’une audience qualifiée </a:t>
            </a:r>
            <a:br>
              <a:rPr lang="fr-FR" sz="1400" dirty="0"/>
            </a:br>
            <a:endParaRPr lang="en-US" sz="1400" dirty="0">
              <a:sym typeface="League Spartan Light"/>
            </a:endParaRPr>
          </a:p>
        </p:txBody>
      </p:sp>
    </p:spTree>
    <p:extLst>
      <p:ext uri="{BB962C8B-B14F-4D97-AF65-F5344CB8AC3E}">
        <p14:creationId xmlns:p14="http://schemas.microsoft.com/office/powerpoint/2010/main" val="3859717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F3840A4A-5C38-780C-9B5F-93328E0FDED2}"/>
              </a:ext>
            </a:extLst>
          </p:cNvPr>
          <p:cNvSpPr txBox="1"/>
          <p:nvPr/>
        </p:nvSpPr>
        <p:spPr>
          <a:xfrm>
            <a:off x="7618364" y="3569017"/>
            <a:ext cx="6094476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fr-FR" sz="1400" dirty="0"/>
          </a:p>
          <a:p>
            <a:pPr>
              <a:buNone/>
            </a:pPr>
            <a:r>
              <a:rPr lang="fr-FR" sz="2000" b="1" dirty="0">
                <a:solidFill>
                  <a:schemeClr val="bg2">
                    <a:lumMod val="10000"/>
                  </a:schemeClr>
                </a:solidFill>
              </a:rPr>
              <a:t>3. Dispositif de communication</a:t>
            </a:r>
            <a:endParaRPr lang="fr-FR" sz="20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1 post </a:t>
            </a:r>
            <a:r>
              <a:rPr lang="fr-FR" dirty="0" err="1"/>
              <a:t>feed</a:t>
            </a:r>
            <a:r>
              <a:rPr lang="fr-FR" dirty="0"/>
              <a:t> cross post sur chaque compte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Stories de relance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Intégration newsletter</a:t>
            </a:r>
          </a:p>
          <a:p>
            <a:pPr>
              <a:buNone/>
            </a:pPr>
            <a:endParaRPr lang="fr-FR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FCD6537-6525-D049-14E3-1AD2AD9C9247}"/>
              </a:ext>
            </a:extLst>
          </p:cNvPr>
          <p:cNvSpPr txBox="1"/>
          <p:nvPr/>
        </p:nvSpPr>
        <p:spPr>
          <a:xfrm>
            <a:off x="7618364" y="146938"/>
            <a:ext cx="3749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chemeClr val="bg2">
                    <a:lumMod val="10000"/>
                  </a:schemeClr>
                </a:solidFill>
              </a:rPr>
              <a:t>Date fête des mères : 31 mai 2026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8740DF-D848-C557-6605-4BF7A5892704}"/>
              </a:ext>
            </a:extLst>
          </p:cNvPr>
          <p:cNvSpPr txBox="1"/>
          <p:nvPr/>
        </p:nvSpPr>
        <p:spPr>
          <a:xfrm>
            <a:off x="7618364" y="1008689"/>
            <a:ext cx="5039106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000" b="1" dirty="0">
                <a:solidFill>
                  <a:schemeClr val="bg2">
                    <a:lumMod val="10000"/>
                  </a:schemeClr>
                </a:solidFill>
              </a:rPr>
              <a:t>1. Mécanique du jeu concours</a:t>
            </a:r>
            <a:endParaRPr lang="fr-FR" sz="20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 Jeu concours digital cross post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 Durée : 5-7 jours [ Du 20 au 25 mai ]  </a:t>
            </a:r>
          </a:p>
          <a:p>
            <a:pPr>
              <a:buNone/>
            </a:pPr>
            <a:endParaRPr lang="fr-FR" b="1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8C271CC-95C0-11C4-A09F-23E458080033}"/>
              </a:ext>
            </a:extLst>
          </p:cNvPr>
          <p:cNvSpPr txBox="1"/>
          <p:nvPr/>
        </p:nvSpPr>
        <p:spPr>
          <a:xfrm>
            <a:off x="7618364" y="2288853"/>
            <a:ext cx="6430106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000" b="1" dirty="0">
                <a:solidFill>
                  <a:schemeClr val="bg2">
                    <a:lumMod val="10000"/>
                  </a:schemeClr>
                </a:solidFill>
              </a:rPr>
              <a:t>2. Dotation</a:t>
            </a:r>
            <a:endParaRPr lang="fr-FR" sz="20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800" dirty="0"/>
              <a:t> 1 ensemble </a:t>
            </a:r>
            <a:r>
              <a:rPr lang="fr-FR" sz="1800" dirty="0" err="1"/>
              <a:t>Passionata</a:t>
            </a:r>
            <a:endParaRPr lang="fr-FR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fr-FR" sz="1800" dirty="0"/>
              <a:t> 1 bouquet </a:t>
            </a:r>
            <a:r>
              <a:rPr lang="fr-FR" sz="1800" dirty="0" err="1"/>
              <a:t>Florajet</a:t>
            </a:r>
            <a:r>
              <a:rPr lang="fr-FR" sz="1800" dirty="0"/>
              <a:t> livré à domicile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1800" dirty="0"/>
              <a:t> Valeur totale estimée : </a:t>
            </a:r>
            <a:r>
              <a:rPr lang="fr-FR" dirty="0"/>
              <a:t>100-150</a:t>
            </a:r>
            <a:r>
              <a:rPr lang="fr-FR" sz="1800" dirty="0"/>
              <a:t> €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EA38292-CC2E-4FAB-CA2E-0015D883C714}"/>
              </a:ext>
            </a:extLst>
          </p:cNvPr>
          <p:cNvSpPr txBox="1"/>
          <p:nvPr/>
        </p:nvSpPr>
        <p:spPr>
          <a:xfrm>
            <a:off x="7618364" y="5348453"/>
            <a:ext cx="6260122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000" b="1" dirty="0">
                <a:solidFill>
                  <a:schemeClr val="bg2">
                    <a:lumMod val="10000"/>
                  </a:schemeClr>
                </a:solidFill>
              </a:rPr>
              <a:t>4. Répartition</a:t>
            </a:r>
            <a:endParaRPr lang="fr-FR" sz="20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 Cocréations </a:t>
            </a:r>
            <a:r>
              <a:rPr lang="fr-FR" sz="1800" dirty="0"/>
              <a:t>des visuels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1800" dirty="0"/>
              <a:t>Budget partagé / dotation partagée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1800" dirty="0"/>
              <a:t>Validation croisée des contenus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D6D82F0-C31F-4EF2-298E-6DB3B11C1A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5" b="36764"/>
          <a:stretch>
            <a:fillRect/>
          </a:stretch>
        </p:blipFill>
        <p:spPr>
          <a:xfrm>
            <a:off x="0" y="0"/>
            <a:ext cx="7373815" cy="6858000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DB950F41-8B8A-15E6-1D20-A5CB9ADA9DA6}"/>
              </a:ext>
            </a:extLst>
          </p:cNvPr>
          <p:cNvCxnSpPr/>
          <p:nvPr/>
        </p:nvCxnSpPr>
        <p:spPr>
          <a:xfrm>
            <a:off x="7627730" y="5211946"/>
            <a:ext cx="435208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ECB4FAF-6287-D7DC-727A-D503DA57C483}"/>
              </a:ext>
            </a:extLst>
          </p:cNvPr>
          <p:cNvCxnSpPr/>
          <p:nvPr/>
        </p:nvCxnSpPr>
        <p:spPr>
          <a:xfrm>
            <a:off x="7627730" y="3624904"/>
            <a:ext cx="435208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5C2CB2BD-00F4-96AA-3616-E874574E023D}"/>
              </a:ext>
            </a:extLst>
          </p:cNvPr>
          <p:cNvCxnSpPr/>
          <p:nvPr/>
        </p:nvCxnSpPr>
        <p:spPr>
          <a:xfrm>
            <a:off x="7627730" y="2130556"/>
            <a:ext cx="435208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3" name="Image 1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DA2692C1-516C-9942-1842-4772652A86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35" y="6188828"/>
            <a:ext cx="2146343" cy="28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772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EC5ED4AC-E649-33D0-9BBE-CEDAAD5433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28" y="1723290"/>
            <a:ext cx="5775572" cy="314768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B5FE823-C307-2443-E4B9-C3317D2442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787768"/>
            <a:ext cx="5861618" cy="3018733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852073D-FC52-E6E3-1700-69FE8D4FEE0C}"/>
              </a:ext>
            </a:extLst>
          </p:cNvPr>
          <p:cNvSpPr txBox="1"/>
          <p:nvPr/>
        </p:nvSpPr>
        <p:spPr>
          <a:xfrm>
            <a:off x="320428" y="1031630"/>
            <a:ext cx="6224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Statistiques Réseaux Sociaux : </a:t>
            </a:r>
          </a:p>
        </p:txBody>
      </p:sp>
      <p:pic>
        <p:nvPicPr>
          <p:cNvPr id="9" name="Image 8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397EF439-3D1F-631C-8907-B6ACDCECA1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828" y="5977812"/>
            <a:ext cx="2146343" cy="28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65810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3532</TotalTime>
  <Words>392</Words>
  <Application>Microsoft Office PowerPoint</Application>
  <PresentationFormat>Grand écran</PresentationFormat>
  <Paragraphs>43</Paragraphs>
  <Slides>4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1" baseType="lpstr">
      <vt:lpstr>Aptos</vt:lpstr>
      <vt:lpstr>Aptos Display</vt:lpstr>
      <vt:lpstr>Arial</vt:lpstr>
      <vt:lpstr>League Spartan Light</vt:lpstr>
      <vt:lpstr>Museo Sans 500</vt:lpstr>
      <vt:lpstr>Sofia Pro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Eva Alt. Cruz</dc:creator>
  <cp:lastModifiedBy>Eva Alt. Cruz</cp:lastModifiedBy>
  <cp:revision>1</cp:revision>
  <dcterms:created xsi:type="dcterms:W3CDTF">2026-02-16T08:21:17Z</dcterms:created>
  <dcterms:modified xsi:type="dcterms:W3CDTF">2026-02-20T14:53:21Z</dcterms:modified>
</cp:coreProperties>
</file>