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3CEBBA-11CF-449D-A125-B50F81A6D0FB}" v="33" dt="2026-04-29T12:26:51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Alt. Cruz" userId="07ad063d-ec36-484f-9bd2-bb5fbe198621" providerId="ADAL" clId="{6C90E93F-726E-4563-8EA0-24605960628A}"/>
    <pc:docChg chg="custSel addSld delSld modSld sldOrd">
      <pc:chgData name="Eva Alt. Cruz" userId="07ad063d-ec36-484f-9bd2-bb5fbe198621" providerId="ADAL" clId="{6C90E93F-726E-4563-8EA0-24605960628A}" dt="2026-04-29T12:28:48.993" v="943" actId="14100"/>
      <pc:docMkLst>
        <pc:docMk/>
      </pc:docMkLst>
      <pc:sldChg chg="addSp delSp modSp mod">
        <pc:chgData name="Eva Alt. Cruz" userId="07ad063d-ec36-484f-9bd2-bb5fbe198621" providerId="ADAL" clId="{6C90E93F-726E-4563-8EA0-24605960628A}" dt="2026-04-28T14:43:24.474" v="81" actId="122"/>
        <pc:sldMkLst>
          <pc:docMk/>
          <pc:sldMk cId="4196006097" sldId="256"/>
        </pc:sldMkLst>
        <pc:spChg chg="del">
          <ac:chgData name="Eva Alt. Cruz" userId="07ad063d-ec36-484f-9bd2-bb5fbe198621" providerId="ADAL" clId="{6C90E93F-726E-4563-8EA0-24605960628A}" dt="2026-04-28T14:37:02.506" v="3" actId="478"/>
          <ac:spMkLst>
            <pc:docMk/>
            <pc:sldMk cId="4196006097" sldId="256"/>
            <ac:spMk id="2" creationId="{95C19438-F2D2-2182-2AB9-116DB600EBCD}"/>
          </ac:spMkLst>
        </pc:spChg>
        <pc:spChg chg="del">
          <ac:chgData name="Eva Alt. Cruz" userId="07ad063d-ec36-484f-9bd2-bb5fbe198621" providerId="ADAL" clId="{6C90E93F-726E-4563-8EA0-24605960628A}" dt="2026-04-28T14:37:03.394" v="4" actId="478"/>
          <ac:spMkLst>
            <pc:docMk/>
            <pc:sldMk cId="4196006097" sldId="256"/>
            <ac:spMk id="3" creationId="{77440CDF-B5D4-C14B-1A3C-6790534B75E4}"/>
          </ac:spMkLst>
        </pc:spChg>
        <pc:spChg chg="add mod">
          <ac:chgData name="Eva Alt. Cruz" userId="07ad063d-ec36-484f-9bd2-bb5fbe198621" providerId="ADAL" clId="{6C90E93F-726E-4563-8EA0-24605960628A}" dt="2026-04-28T14:43:24.474" v="81" actId="122"/>
          <ac:spMkLst>
            <pc:docMk/>
            <pc:sldMk cId="4196006097" sldId="256"/>
            <ac:spMk id="6" creationId="{7182E7FF-0776-A7BE-4511-EB8900E4E8F5}"/>
          </ac:spMkLst>
        </pc:spChg>
        <pc:picChg chg="add mod">
          <ac:chgData name="Eva Alt. Cruz" userId="07ad063d-ec36-484f-9bd2-bb5fbe198621" providerId="ADAL" clId="{6C90E93F-726E-4563-8EA0-24605960628A}" dt="2026-04-28T14:37:08.625" v="5" actId="1076"/>
          <ac:picMkLst>
            <pc:docMk/>
            <pc:sldMk cId="4196006097" sldId="256"/>
            <ac:picMk id="5" creationId="{4FF90DD9-D0FA-527C-D3D1-30204D77141D}"/>
          </ac:picMkLst>
        </pc:picChg>
      </pc:sldChg>
      <pc:sldChg chg="addSp delSp modSp new mod">
        <pc:chgData name="Eva Alt. Cruz" userId="07ad063d-ec36-484f-9bd2-bb5fbe198621" providerId="ADAL" clId="{6C90E93F-726E-4563-8EA0-24605960628A}" dt="2026-04-29T12:02:44.337" v="808" actId="1076"/>
        <pc:sldMkLst>
          <pc:docMk/>
          <pc:sldMk cId="2253367441" sldId="257"/>
        </pc:sldMkLst>
        <pc:spChg chg="mod">
          <ac:chgData name="Eva Alt. Cruz" userId="07ad063d-ec36-484f-9bd2-bb5fbe198621" providerId="ADAL" clId="{6C90E93F-726E-4563-8EA0-24605960628A}" dt="2026-04-28T14:39:36.793" v="23"/>
          <ac:spMkLst>
            <pc:docMk/>
            <pc:sldMk cId="2253367441" sldId="257"/>
            <ac:spMk id="2" creationId="{6370BAFB-233C-CAA9-E1B9-01608E00CC3E}"/>
          </ac:spMkLst>
        </pc:spChg>
        <pc:spChg chg="del">
          <ac:chgData name="Eva Alt. Cruz" userId="07ad063d-ec36-484f-9bd2-bb5fbe198621" providerId="ADAL" clId="{6C90E93F-726E-4563-8EA0-24605960628A}" dt="2026-04-28T14:39:39.358" v="24" actId="478"/>
          <ac:spMkLst>
            <pc:docMk/>
            <pc:sldMk cId="2253367441" sldId="257"/>
            <ac:spMk id="3" creationId="{5357CBA2-2450-F06B-14B2-D1F70934DAAF}"/>
          </ac:spMkLst>
        </pc:spChg>
        <pc:spChg chg="add mod">
          <ac:chgData name="Eva Alt. Cruz" userId="07ad063d-ec36-484f-9bd2-bb5fbe198621" providerId="ADAL" clId="{6C90E93F-726E-4563-8EA0-24605960628A}" dt="2026-04-29T12:01:59.588" v="806" actId="20577"/>
          <ac:spMkLst>
            <pc:docMk/>
            <pc:sldMk cId="2253367441" sldId="257"/>
            <ac:spMk id="4" creationId="{EB5ED732-EDFF-7C1D-843F-C5AB4A88BEBD}"/>
          </ac:spMkLst>
        </pc:spChg>
        <pc:spChg chg="add mod">
          <ac:chgData name="Eva Alt. Cruz" userId="07ad063d-ec36-484f-9bd2-bb5fbe198621" providerId="ADAL" clId="{6C90E93F-726E-4563-8EA0-24605960628A}" dt="2026-04-29T12:02:44.337" v="808" actId="1076"/>
          <ac:spMkLst>
            <pc:docMk/>
            <pc:sldMk cId="2253367441" sldId="257"/>
            <ac:spMk id="5" creationId="{7BDBA59E-6E5B-3468-A6C3-F64D5DDC3E98}"/>
          </ac:spMkLst>
        </pc:spChg>
        <pc:spChg chg="add mod">
          <ac:chgData name="Eva Alt. Cruz" userId="07ad063d-ec36-484f-9bd2-bb5fbe198621" providerId="ADAL" clId="{6C90E93F-726E-4563-8EA0-24605960628A}" dt="2026-04-29T12:02:40.448" v="807" actId="1076"/>
          <ac:spMkLst>
            <pc:docMk/>
            <pc:sldMk cId="2253367441" sldId="257"/>
            <ac:spMk id="6" creationId="{ED3CB76B-EBC9-9150-876B-BF4939AC3CC7}"/>
          </ac:spMkLst>
        </pc:spChg>
        <pc:spChg chg="add mod">
          <ac:chgData name="Eva Alt. Cruz" userId="07ad063d-ec36-484f-9bd2-bb5fbe198621" providerId="ADAL" clId="{6C90E93F-726E-4563-8EA0-24605960628A}" dt="2026-04-29T10:00:03.068" v="337" actId="1076"/>
          <ac:spMkLst>
            <pc:docMk/>
            <pc:sldMk cId="2253367441" sldId="257"/>
            <ac:spMk id="8" creationId="{5EC2A26D-B163-E692-2D7B-183026C6F4D3}"/>
          </ac:spMkLst>
        </pc:spChg>
        <pc:spChg chg="add mod ord">
          <ac:chgData name="Eva Alt. Cruz" userId="07ad063d-ec36-484f-9bd2-bb5fbe198621" providerId="ADAL" clId="{6C90E93F-726E-4563-8EA0-24605960628A}" dt="2026-04-29T10:06:23.773" v="401" actId="207"/>
          <ac:spMkLst>
            <pc:docMk/>
            <pc:sldMk cId="2253367441" sldId="257"/>
            <ac:spMk id="16" creationId="{B99272D2-E571-E240-CA91-746C73841D12}"/>
          </ac:spMkLst>
        </pc:spChg>
        <pc:picChg chg="add del mod">
          <ac:chgData name="Eva Alt. Cruz" userId="07ad063d-ec36-484f-9bd2-bb5fbe198621" providerId="ADAL" clId="{6C90E93F-726E-4563-8EA0-24605960628A}" dt="2026-04-29T10:04:40.507" v="387" actId="478"/>
          <ac:picMkLst>
            <pc:docMk/>
            <pc:sldMk cId="2253367441" sldId="257"/>
            <ac:picMk id="12" creationId="{62017B4A-5F10-E45B-CEFE-62BF191F773B}"/>
          </ac:picMkLst>
        </pc:picChg>
        <pc:picChg chg="add mod modCrop">
          <ac:chgData name="Eva Alt. Cruz" userId="07ad063d-ec36-484f-9bd2-bb5fbe198621" providerId="ADAL" clId="{6C90E93F-726E-4563-8EA0-24605960628A}" dt="2026-04-29T10:06:06.777" v="400" actId="732"/>
          <ac:picMkLst>
            <pc:docMk/>
            <pc:sldMk cId="2253367441" sldId="257"/>
            <ac:picMk id="15" creationId="{BB6E10BC-6BCE-1FB8-B3B5-D2970575DC89}"/>
          </ac:picMkLst>
        </pc:picChg>
        <pc:cxnChg chg="add mod">
          <ac:chgData name="Eva Alt. Cruz" userId="07ad063d-ec36-484f-9bd2-bb5fbe198621" providerId="ADAL" clId="{6C90E93F-726E-4563-8EA0-24605960628A}" dt="2026-04-29T10:04:45.554" v="388" actId="1076"/>
          <ac:cxnSpMkLst>
            <pc:docMk/>
            <pc:sldMk cId="2253367441" sldId="257"/>
            <ac:cxnSpMk id="10" creationId="{1B88B2C5-2645-2B0A-7449-66C3E9414EA2}"/>
          </ac:cxnSpMkLst>
        </pc:cxnChg>
      </pc:sldChg>
      <pc:sldChg chg="addSp delSp modSp new mod">
        <pc:chgData name="Eva Alt. Cruz" userId="07ad063d-ec36-484f-9bd2-bb5fbe198621" providerId="ADAL" clId="{6C90E93F-726E-4563-8EA0-24605960628A}" dt="2026-04-29T12:05:37.375" v="884" actId="20577"/>
        <pc:sldMkLst>
          <pc:docMk/>
          <pc:sldMk cId="1531352416" sldId="258"/>
        </pc:sldMkLst>
        <pc:spChg chg="mod">
          <ac:chgData name="Eva Alt. Cruz" userId="07ad063d-ec36-484f-9bd2-bb5fbe198621" providerId="ADAL" clId="{6C90E93F-726E-4563-8EA0-24605960628A}" dt="2026-04-28T14:51:11.225" v="174"/>
          <ac:spMkLst>
            <pc:docMk/>
            <pc:sldMk cId="1531352416" sldId="258"/>
            <ac:spMk id="2" creationId="{B64FB262-A03A-2652-57E1-2B96F3CBCDD6}"/>
          </ac:spMkLst>
        </pc:spChg>
        <pc:spChg chg="del">
          <ac:chgData name="Eva Alt. Cruz" userId="07ad063d-ec36-484f-9bd2-bb5fbe198621" providerId="ADAL" clId="{6C90E93F-726E-4563-8EA0-24605960628A}" dt="2026-04-28T14:51:14.477" v="175" actId="478"/>
          <ac:spMkLst>
            <pc:docMk/>
            <pc:sldMk cId="1531352416" sldId="258"/>
            <ac:spMk id="3" creationId="{5E3E0E0D-FB21-7822-2F3F-BE26FACB6D0A}"/>
          </ac:spMkLst>
        </pc:spChg>
        <pc:spChg chg="add mod">
          <ac:chgData name="Eva Alt. Cruz" userId="07ad063d-ec36-484f-9bd2-bb5fbe198621" providerId="ADAL" clId="{6C90E93F-726E-4563-8EA0-24605960628A}" dt="2026-04-29T10:15:11.781" v="510" actId="1076"/>
          <ac:spMkLst>
            <pc:docMk/>
            <pc:sldMk cId="1531352416" sldId="258"/>
            <ac:spMk id="5" creationId="{D370D9DA-EE0A-E46B-5D58-A24811322653}"/>
          </ac:spMkLst>
        </pc:spChg>
        <pc:spChg chg="add mod">
          <ac:chgData name="Eva Alt. Cruz" userId="07ad063d-ec36-484f-9bd2-bb5fbe198621" providerId="ADAL" clId="{6C90E93F-726E-4563-8EA0-24605960628A}" dt="2026-04-29T12:05:37.375" v="884" actId="20577"/>
          <ac:spMkLst>
            <pc:docMk/>
            <pc:sldMk cId="1531352416" sldId="258"/>
            <ac:spMk id="7" creationId="{2D892447-998B-D2B8-EA94-E983FF0B1E47}"/>
          </ac:spMkLst>
        </pc:spChg>
        <pc:spChg chg="add mod">
          <ac:chgData name="Eva Alt. Cruz" userId="07ad063d-ec36-484f-9bd2-bb5fbe198621" providerId="ADAL" clId="{6C90E93F-726E-4563-8EA0-24605960628A}" dt="2026-04-29T10:10:27.918" v="468" actId="1076"/>
          <ac:spMkLst>
            <pc:docMk/>
            <pc:sldMk cId="1531352416" sldId="258"/>
            <ac:spMk id="11" creationId="{51B515AF-B7D2-5792-E53A-2528261591D2}"/>
          </ac:spMkLst>
        </pc:spChg>
        <pc:picChg chg="add del mod">
          <ac:chgData name="Eva Alt. Cruz" userId="07ad063d-ec36-484f-9bd2-bb5fbe198621" providerId="ADAL" clId="{6C90E93F-726E-4563-8EA0-24605960628A}" dt="2026-04-29T10:12:41.002" v="471" actId="478"/>
          <ac:picMkLst>
            <pc:docMk/>
            <pc:sldMk cId="1531352416" sldId="258"/>
            <ac:picMk id="4" creationId="{E3338B53-6767-F1AC-B86E-2B9DB089EF40}"/>
          </ac:picMkLst>
        </pc:picChg>
        <pc:picChg chg="add del mod modCrop">
          <ac:chgData name="Eva Alt. Cruz" userId="07ad063d-ec36-484f-9bd2-bb5fbe198621" providerId="ADAL" clId="{6C90E93F-726E-4563-8EA0-24605960628A}" dt="2026-04-29T10:12:42.618" v="473" actId="478"/>
          <ac:picMkLst>
            <pc:docMk/>
            <pc:sldMk cId="1531352416" sldId="258"/>
            <ac:picMk id="8" creationId="{2AB7DD24-3CAC-6751-E659-B453236AF3AD}"/>
          </ac:picMkLst>
        </pc:picChg>
        <pc:picChg chg="add del mod">
          <ac:chgData name="Eva Alt. Cruz" userId="07ad063d-ec36-484f-9bd2-bb5fbe198621" providerId="ADAL" clId="{6C90E93F-726E-4563-8EA0-24605960628A}" dt="2026-04-29T10:12:41.944" v="472" actId="478"/>
          <ac:picMkLst>
            <pc:docMk/>
            <pc:sldMk cId="1531352416" sldId="258"/>
            <ac:picMk id="10" creationId="{801B3F82-D3C8-A33C-3E6E-75533856E3D9}"/>
          </ac:picMkLst>
        </pc:picChg>
        <pc:picChg chg="add mod">
          <ac:chgData name="Eva Alt. Cruz" userId="07ad063d-ec36-484f-9bd2-bb5fbe198621" providerId="ADAL" clId="{6C90E93F-726E-4563-8EA0-24605960628A}" dt="2026-04-29T10:12:45.002" v="474" actId="1076"/>
          <ac:picMkLst>
            <pc:docMk/>
            <pc:sldMk cId="1531352416" sldId="258"/>
            <ac:picMk id="13" creationId="{6430D076-9387-0C7D-5B9A-1EA0B4F58E5D}"/>
          </ac:picMkLst>
        </pc:picChg>
        <pc:cxnChg chg="add mod">
          <ac:chgData name="Eva Alt. Cruz" userId="07ad063d-ec36-484f-9bd2-bb5fbe198621" providerId="ADAL" clId="{6C90E93F-726E-4563-8EA0-24605960628A}" dt="2026-04-29T10:13:28.692" v="485" actId="1076"/>
          <ac:cxnSpMkLst>
            <pc:docMk/>
            <pc:sldMk cId="1531352416" sldId="258"/>
            <ac:cxnSpMk id="15" creationId="{75B9B841-CC32-166E-48B0-35853E2AB524}"/>
          </ac:cxnSpMkLst>
        </pc:cxnChg>
      </pc:sldChg>
      <pc:sldChg chg="addSp delSp modSp new del mod ord">
        <pc:chgData name="Eva Alt. Cruz" userId="07ad063d-ec36-484f-9bd2-bb5fbe198621" providerId="ADAL" clId="{6C90E93F-726E-4563-8EA0-24605960628A}" dt="2026-04-29T10:23:44.535" v="511" actId="2696"/>
        <pc:sldMkLst>
          <pc:docMk/>
          <pc:sldMk cId="2503438226" sldId="259"/>
        </pc:sldMkLst>
        <pc:spChg chg="del">
          <ac:chgData name="Eva Alt. Cruz" userId="07ad063d-ec36-484f-9bd2-bb5fbe198621" providerId="ADAL" clId="{6C90E93F-726E-4563-8EA0-24605960628A}" dt="2026-04-29T09:05:23.058" v="199" actId="478"/>
          <ac:spMkLst>
            <pc:docMk/>
            <pc:sldMk cId="2503438226" sldId="259"/>
            <ac:spMk id="2" creationId="{CB748EFC-CCE3-5311-B6AA-A7D3ADC2EDC7}"/>
          </ac:spMkLst>
        </pc:spChg>
        <pc:spChg chg="del">
          <ac:chgData name="Eva Alt. Cruz" userId="07ad063d-ec36-484f-9bd2-bb5fbe198621" providerId="ADAL" clId="{6C90E93F-726E-4563-8EA0-24605960628A}" dt="2026-04-29T09:05:24.437" v="200" actId="478"/>
          <ac:spMkLst>
            <pc:docMk/>
            <pc:sldMk cId="2503438226" sldId="259"/>
            <ac:spMk id="3" creationId="{A13097F6-79E6-5630-8153-40D06861B9CA}"/>
          </ac:spMkLst>
        </pc:spChg>
        <pc:spChg chg="add del mod">
          <ac:chgData name="Eva Alt. Cruz" userId="07ad063d-ec36-484f-9bd2-bb5fbe198621" providerId="ADAL" clId="{6C90E93F-726E-4563-8EA0-24605960628A}" dt="2026-04-29T09:25:07.229" v="208" actId="478"/>
          <ac:spMkLst>
            <pc:docMk/>
            <pc:sldMk cId="2503438226" sldId="259"/>
            <ac:spMk id="4" creationId="{994C4C4D-EE01-18AC-6098-714325087919}"/>
          </ac:spMkLst>
        </pc:spChg>
      </pc:sldChg>
      <pc:sldChg chg="addSp delSp modSp new mod">
        <pc:chgData name="Eva Alt. Cruz" userId="07ad063d-ec36-484f-9bd2-bb5fbe198621" providerId="ADAL" clId="{6C90E93F-726E-4563-8EA0-24605960628A}" dt="2026-04-29T12:28:48.993" v="943" actId="14100"/>
        <pc:sldMkLst>
          <pc:docMk/>
          <pc:sldMk cId="4144515440" sldId="260"/>
        </pc:sldMkLst>
        <pc:spChg chg="mod">
          <ac:chgData name="Eva Alt. Cruz" userId="07ad063d-ec36-484f-9bd2-bb5fbe198621" providerId="ADAL" clId="{6C90E93F-726E-4563-8EA0-24605960628A}" dt="2026-04-29T12:23:45.278" v="886" actId="1076"/>
          <ac:spMkLst>
            <pc:docMk/>
            <pc:sldMk cId="4144515440" sldId="260"/>
            <ac:spMk id="2" creationId="{82BE83FE-AB86-4B44-5940-E29CB28CC3C0}"/>
          </ac:spMkLst>
        </pc:spChg>
        <pc:spChg chg="del mod">
          <ac:chgData name="Eva Alt. Cruz" userId="07ad063d-ec36-484f-9bd2-bb5fbe198621" providerId="ADAL" clId="{6C90E93F-726E-4563-8EA0-24605960628A}" dt="2026-04-29T09:47:11.114" v="310" actId="478"/>
          <ac:spMkLst>
            <pc:docMk/>
            <pc:sldMk cId="4144515440" sldId="260"/>
            <ac:spMk id="3" creationId="{4A100781-E5AE-DCE8-558C-5112B0559253}"/>
          </ac:spMkLst>
        </pc:spChg>
        <pc:spChg chg="add mod">
          <ac:chgData name="Eva Alt. Cruz" userId="07ad063d-ec36-484f-9bd2-bb5fbe198621" providerId="ADAL" clId="{6C90E93F-726E-4563-8EA0-24605960628A}" dt="2026-04-29T12:27:13.493" v="922" actId="1076"/>
          <ac:spMkLst>
            <pc:docMk/>
            <pc:sldMk cId="4144515440" sldId="260"/>
            <ac:spMk id="4" creationId="{C0882E93-90DA-5B39-5B06-58CD9221980F}"/>
          </ac:spMkLst>
        </pc:spChg>
        <pc:spChg chg="add mod">
          <ac:chgData name="Eva Alt. Cruz" userId="07ad063d-ec36-484f-9bd2-bb5fbe198621" providerId="ADAL" clId="{6C90E93F-726E-4563-8EA0-24605960628A}" dt="2026-04-29T12:27:42.612" v="928" actId="1076"/>
          <ac:spMkLst>
            <pc:docMk/>
            <pc:sldMk cId="4144515440" sldId="260"/>
            <ac:spMk id="6" creationId="{7CE4935F-CAC5-9F0E-30D4-B7AF5E095161}"/>
          </ac:spMkLst>
        </pc:spChg>
        <pc:spChg chg="add del mod">
          <ac:chgData name="Eva Alt. Cruz" userId="07ad063d-ec36-484f-9bd2-bb5fbe198621" providerId="ADAL" clId="{6C90E93F-726E-4563-8EA0-24605960628A}" dt="2026-04-29T09:47:12.569" v="311" actId="478"/>
          <ac:spMkLst>
            <pc:docMk/>
            <pc:sldMk cId="4144515440" sldId="260"/>
            <ac:spMk id="8" creationId="{FCE93ABA-62B2-34CF-F5B2-166FBFF731F0}"/>
          </ac:spMkLst>
        </pc:spChg>
        <pc:spChg chg="add del mod">
          <ac:chgData name="Eva Alt. Cruz" userId="07ad063d-ec36-484f-9bd2-bb5fbe198621" providerId="ADAL" clId="{6C90E93F-726E-4563-8EA0-24605960628A}" dt="2026-04-29T11:53:52.527" v="688" actId="478"/>
          <ac:spMkLst>
            <pc:docMk/>
            <pc:sldMk cId="4144515440" sldId="260"/>
            <ac:spMk id="18" creationId="{2EA413FC-AF76-E029-B104-1DCC0E6FBDF2}"/>
          </ac:spMkLst>
        </pc:spChg>
        <pc:spChg chg="add del mod">
          <ac:chgData name="Eva Alt. Cruz" userId="07ad063d-ec36-484f-9bd2-bb5fbe198621" providerId="ADAL" clId="{6C90E93F-726E-4563-8EA0-24605960628A}" dt="2026-04-29T11:53:53.002" v="689" actId="478"/>
          <ac:spMkLst>
            <pc:docMk/>
            <pc:sldMk cId="4144515440" sldId="260"/>
            <ac:spMk id="19" creationId="{0AFD510D-025C-514C-420E-F8637DE1AFC0}"/>
          </ac:spMkLst>
        </pc:spChg>
        <pc:spChg chg="add mod ord">
          <ac:chgData name="Eva Alt. Cruz" userId="07ad063d-ec36-484f-9bd2-bb5fbe198621" providerId="ADAL" clId="{6C90E93F-726E-4563-8EA0-24605960628A}" dt="2026-04-29T11:58:33.704" v="752" actId="1076"/>
          <ac:spMkLst>
            <pc:docMk/>
            <pc:sldMk cId="4144515440" sldId="260"/>
            <ac:spMk id="20" creationId="{B5E69CD8-C75D-2A40-EB26-6FB447380845}"/>
          </ac:spMkLst>
        </pc:spChg>
        <pc:spChg chg="add del mod">
          <ac:chgData name="Eva Alt. Cruz" userId="07ad063d-ec36-484f-9bd2-bb5fbe198621" providerId="ADAL" clId="{6C90E93F-726E-4563-8EA0-24605960628A}" dt="2026-04-29T11:52:31.132" v="667" actId="478"/>
          <ac:spMkLst>
            <pc:docMk/>
            <pc:sldMk cId="4144515440" sldId="260"/>
            <ac:spMk id="21" creationId="{07B282DD-8936-A6E1-3527-85895D05C1B3}"/>
          </ac:spMkLst>
        </pc:spChg>
        <pc:spChg chg="add mod">
          <ac:chgData name="Eva Alt. Cruz" userId="07ad063d-ec36-484f-9bd2-bb5fbe198621" providerId="ADAL" clId="{6C90E93F-726E-4563-8EA0-24605960628A}" dt="2026-04-29T12:28:02.330" v="932" actId="1076"/>
          <ac:spMkLst>
            <pc:docMk/>
            <pc:sldMk cId="4144515440" sldId="260"/>
            <ac:spMk id="23" creationId="{8F3F8D21-4B57-D45E-2B0E-27283832630B}"/>
          </ac:spMkLst>
        </pc:spChg>
        <pc:spChg chg="add mod">
          <ac:chgData name="Eva Alt. Cruz" userId="07ad063d-ec36-484f-9bd2-bb5fbe198621" providerId="ADAL" clId="{6C90E93F-726E-4563-8EA0-24605960628A}" dt="2026-04-29T12:00:30.799" v="768"/>
          <ac:spMkLst>
            <pc:docMk/>
            <pc:sldMk cId="4144515440" sldId="260"/>
            <ac:spMk id="25" creationId="{17876DF1-EB43-39BD-E9D1-4C4386D6030E}"/>
          </ac:spMkLst>
        </pc:spChg>
        <pc:spChg chg="add mod">
          <ac:chgData name="Eva Alt. Cruz" userId="07ad063d-ec36-484f-9bd2-bb5fbe198621" providerId="ADAL" clId="{6C90E93F-726E-4563-8EA0-24605960628A}" dt="2026-04-29T11:58:55.469" v="754" actId="1076"/>
          <ac:spMkLst>
            <pc:docMk/>
            <pc:sldMk cId="4144515440" sldId="260"/>
            <ac:spMk id="27" creationId="{65098EED-A13F-5753-1C7A-539882C36225}"/>
          </ac:spMkLst>
        </pc:spChg>
        <pc:spChg chg="add mod">
          <ac:chgData name="Eva Alt. Cruz" userId="07ad063d-ec36-484f-9bd2-bb5fbe198621" providerId="ADAL" clId="{6C90E93F-726E-4563-8EA0-24605960628A}" dt="2026-04-29T11:54:43.559" v="703" actId="1076"/>
          <ac:spMkLst>
            <pc:docMk/>
            <pc:sldMk cId="4144515440" sldId="260"/>
            <ac:spMk id="29" creationId="{08F41AD5-D223-C26A-C166-37DD2452401B}"/>
          </ac:spMkLst>
        </pc:spChg>
        <pc:spChg chg="add mod">
          <ac:chgData name="Eva Alt. Cruz" userId="07ad063d-ec36-484f-9bd2-bb5fbe198621" providerId="ADAL" clId="{6C90E93F-726E-4563-8EA0-24605960628A}" dt="2026-04-29T11:59:46.321" v="759" actId="14100"/>
          <ac:spMkLst>
            <pc:docMk/>
            <pc:sldMk cId="4144515440" sldId="260"/>
            <ac:spMk id="31" creationId="{AC83EF0D-9C4C-1D33-C14A-81BF4AED9A48}"/>
          </ac:spMkLst>
        </pc:spChg>
        <pc:spChg chg="add mod">
          <ac:chgData name="Eva Alt. Cruz" userId="07ad063d-ec36-484f-9bd2-bb5fbe198621" providerId="ADAL" clId="{6C90E93F-726E-4563-8EA0-24605960628A}" dt="2026-04-29T11:52:43.755" v="672" actId="1076"/>
          <ac:spMkLst>
            <pc:docMk/>
            <pc:sldMk cId="4144515440" sldId="260"/>
            <ac:spMk id="33" creationId="{D65BD90E-BD14-3417-3534-801A778104FB}"/>
          </ac:spMkLst>
        </pc:spChg>
        <pc:spChg chg="add mod ord">
          <ac:chgData name="Eva Alt. Cruz" userId="07ad063d-ec36-484f-9bd2-bb5fbe198621" providerId="ADAL" clId="{6C90E93F-726E-4563-8EA0-24605960628A}" dt="2026-04-29T11:52:38.763" v="670" actId="167"/>
          <ac:spMkLst>
            <pc:docMk/>
            <pc:sldMk cId="4144515440" sldId="260"/>
            <ac:spMk id="37" creationId="{9FF48A18-7851-9459-8463-A727F293B286}"/>
          </ac:spMkLst>
        </pc:spChg>
        <pc:spChg chg="add mod ord">
          <ac:chgData name="Eva Alt. Cruz" userId="07ad063d-ec36-484f-9bd2-bb5fbe198621" providerId="ADAL" clId="{6C90E93F-726E-4563-8EA0-24605960628A}" dt="2026-04-29T11:54:09.958" v="695" actId="167"/>
          <ac:spMkLst>
            <pc:docMk/>
            <pc:sldMk cId="4144515440" sldId="260"/>
            <ac:spMk id="38" creationId="{DDC111E7-57AA-3145-B51F-C37B9C9C310F}"/>
          </ac:spMkLst>
        </pc:spChg>
        <pc:spChg chg="add mod ord">
          <ac:chgData name="Eva Alt. Cruz" userId="07ad063d-ec36-484f-9bd2-bb5fbe198621" providerId="ADAL" clId="{6C90E93F-726E-4563-8EA0-24605960628A}" dt="2026-04-29T11:58:29.429" v="751" actId="1076"/>
          <ac:spMkLst>
            <pc:docMk/>
            <pc:sldMk cId="4144515440" sldId="260"/>
            <ac:spMk id="41" creationId="{3298C349-9B1D-E3A7-2DCD-81A5904AC856}"/>
          </ac:spMkLst>
        </pc:spChg>
        <pc:spChg chg="add mod ord">
          <ac:chgData name="Eva Alt. Cruz" userId="07ad063d-ec36-484f-9bd2-bb5fbe198621" providerId="ADAL" clId="{6C90E93F-726E-4563-8EA0-24605960628A}" dt="2026-04-29T12:27:55.626" v="931" actId="14100"/>
          <ac:spMkLst>
            <pc:docMk/>
            <pc:sldMk cId="4144515440" sldId="260"/>
            <ac:spMk id="49" creationId="{D4FEF90C-CF12-2C4E-59FC-81D51D18A054}"/>
          </ac:spMkLst>
        </pc:spChg>
        <pc:spChg chg="add mod ord">
          <ac:chgData name="Eva Alt. Cruz" userId="07ad063d-ec36-484f-9bd2-bb5fbe198621" providerId="ADAL" clId="{6C90E93F-726E-4563-8EA0-24605960628A}" dt="2026-04-29T12:27:34.654" v="927" actId="1076"/>
          <ac:spMkLst>
            <pc:docMk/>
            <pc:sldMk cId="4144515440" sldId="260"/>
            <ac:spMk id="50" creationId="{050CEFEC-017D-172D-3FB3-85DEE61A735C}"/>
          </ac:spMkLst>
        </pc:spChg>
        <pc:spChg chg="add mod ord">
          <ac:chgData name="Eva Alt. Cruz" userId="07ad063d-ec36-484f-9bd2-bb5fbe198621" providerId="ADAL" clId="{6C90E93F-726E-4563-8EA0-24605960628A}" dt="2026-04-29T12:27:04.924" v="920" actId="14100"/>
          <ac:spMkLst>
            <pc:docMk/>
            <pc:sldMk cId="4144515440" sldId="260"/>
            <ac:spMk id="51" creationId="{9C4640CC-E655-D7DE-8ABD-7CC5415A9323}"/>
          </ac:spMkLst>
        </pc:spChg>
        <pc:spChg chg="add mod ord">
          <ac:chgData name="Eva Alt. Cruz" userId="07ad063d-ec36-484f-9bd2-bb5fbe198621" providerId="ADAL" clId="{6C90E93F-726E-4563-8EA0-24605960628A}" dt="2026-04-29T12:27:00.310" v="919" actId="1076"/>
          <ac:spMkLst>
            <pc:docMk/>
            <pc:sldMk cId="4144515440" sldId="260"/>
            <ac:spMk id="52" creationId="{98F81094-6B99-7BFD-637D-D2B02C473AFD}"/>
          </ac:spMkLst>
        </pc:spChg>
        <pc:graphicFrameChg chg="add del mod">
          <ac:chgData name="Eva Alt. Cruz" userId="07ad063d-ec36-484f-9bd2-bb5fbe198621" providerId="ADAL" clId="{6C90E93F-726E-4563-8EA0-24605960628A}" dt="2026-04-29T10:34:21.566" v="523" actId="478"/>
          <ac:graphicFrameMkLst>
            <pc:docMk/>
            <pc:sldMk cId="4144515440" sldId="260"/>
            <ac:graphicFrameMk id="13" creationId="{4B37D695-98B9-701B-5E13-C70D19082CB5}"/>
          </ac:graphicFrameMkLst>
        </pc:graphicFrameChg>
        <pc:picChg chg="add mod modCrop">
          <ac:chgData name="Eva Alt. Cruz" userId="07ad063d-ec36-484f-9bd2-bb5fbe198621" providerId="ADAL" clId="{6C90E93F-726E-4563-8EA0-24605960628A}" dt="2026-04-29T12:01:14.712" v="772" actId="1076"/>
          <ac:picMkLst>
            <pc:docMk/>
            <pc:sldMk cId="4144515440" sldId="260"/>
            <ac:picMk id="10" creationId="{A3F747BF-BB96-DFE8-55FB-EA62D9BA01E3}"/>
          </ac:picMkLst>
        </pc:picChg>
        <pc:picChg chg="add mod modCrop">
          <ac:chgData name="Eva Alt. Cruz" userId="07ad063d-ec36-484f-9bd2-bb5fbe198621" providerId="ADAL" clId="{6C90E93F-726E-4563-8EA0-24605960628A}" dt="2026-04-29T11:54:14.199" v="696" actId="14100"/>
          <ac:picMkLst>
            <pc:docMk/>
            <pc:sldMk cId="4144515440" sldId="260"/>
            <ac:picMk id="12" creationId="{CB8E8B19-3B97-8226-38B7-8467E8E38F3E}"/>
          </ac:picMkLst>
        </pc:picChg>
        <pc:picChg chg="add mod">
          <ac:chgData name="Eva Alt. Cruz" userId="07ad063d-ec36-484f-9bd2-bb5fbe198621" providerId="ADAL" clId="{6C90E93F-726E-4563-8EA0-24605960628A}" dt="2026-04-29T11:52:41.244" v="671" actId="1076"/>
          <ac:picMkLst>
            <pc:docMk/>
            <pc:sldMk cId="4144515440" sldId="260"/>
            <ac:picMk id="15" creationId="{52226880-C72C-6E10-65C9-54E1AA92A7DA}"/>
          </ac:picMkLst>
        </pc:picChg>
        <pc:picChg chg="add mod modCrop">
          <ac:chgData name="Eva Alt. Cruz" userId="07ad063d-ec36-484f-9bd2-bb5fbe198621" providerId="ADAL" clId="{6C90E93F-726E-4563-8EA0-24605960628A}" dt="2026-04-29T11:57:44.667" v="746" actId="1076"/>
          <ac:picMkLst>
            <pc:docMk/>
            <pc:sldMk cId="4144515440" sldId="260"/>
            <ac:picMk id="17" creationId="{C473ABBC-982A-1F98-F9A4-69DDD3E34A20}"/>
          </ac:picMkLst>
        </pc:picChg>
        <pc:cxnChg chg="add mod">
          <ac:chgData name="Eva Alt. Cruz" userId="07ad063d-ec36-484f-9bd2-bb5fbe198621" providerId="ADAL" clId="{6C90E93F-726E-4563-8EA0-24605960628A}" dt="2026-04-29T12:28:26.966" v="937" actId="14100"/>
          <ac:cxnSpMkLst>
            <pc:docMk/>
            <pc:sldMk cId="4144515440" sldId="260"/>
            <ac:cxnSpMk id="35" creationId="{DD976456-1D88-A567-DA48-5F98D7E88399}"/>
          </ac:cxnSpMkLst>
        </pc:cxnChg>
        <pc:cxnChg chg="add mod">
          <ac:chgData name="Eva Alt. Cruz" userId="07ad063d-ec36-484f-9bd2-bb5fbe198621" providerId="ADAL" clId="{6C90E93F-726E-4563-8EA0-24605960628A}" dt="2026-04-29T12:28:34.593" v="939" actId="14100"/>
          <ac:cxnSpMkLst>
            <pc:docMk/>
            <pc:sldMk cId="4144515440" sldId="260"/>
            <ac:cxnSpMk id="36" creationId="{B0F73534-BB6E-475C-8647-C73644A4F3C0}"/>
          </ac:cxnSpMkLst>
        </pc:cxnChg>
        <pc:cxnChg chg="add mod">
          <ac:chgData name="Eva Alt. Cruz" userId="07ad063d-ec36-484f-9bd2-bb5fbe198621" providerId="ADAL" clId="{6C90E93F-726E-4563-8EA0-24605960628A}" dt="2026-04-29T12:28:48.993" v="943" actId="14100"/>
          <ac:cxnSpMkLst>
            <pc:docMk/>
            <pc:sldMk cId="4144515440" sldId="260"/>
            <ac:cxnSpMk id="39" creationId="{9FCC3495-8D86-9583-4A6D-2C30E5514D96}"/>
          </ac:cxnSpMkLst>
        </pc:cxnChg>
        <pc:cxnChg chg="add mod">
          <ac:chgData name="Eva Alt. Cruz" userId="07ad063d-ec36-484f-9bd2-bb5fbe198621" providerId="ADAL" clId="{6C90E93F-726E-4563-8EA0-24605960628A}" dt="2026-04-29T12:28:44.832" v="942" actId="14100"/>
          <ac:cxnSpMkLst>
            <pc:docMk/>
            <pc:sldMk cId="4144515440" sldId="260"/>
            <ac:cxnSpMk id="42" creationId="{924D590E-8862-5B96-7C9F-51CF54EEA6D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FBF81-282F-585C-EADF-C8D63B0D8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22DC6F-CDA1-0DB6-FC96-8FFB50D52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CFC2C-24DF-1CCD-8E7A-AB5674E5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9BD8FB-E094-8364-7ED2-54442758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06724F-D8C7-6A5D-580C-C235A898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0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81DA6C-1AFE-DDC9-0705-4C2089423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B78B20-A73D-36D5-2901-231C6BC0B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2193F4-633E-CCDB-9B84-1E440035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5A5BC2-E2A5-BEC1-016C-78E892E64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758F83-3E2F-20A7-A113-55D7982C3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224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CF224DF-EE04-15DF-0D6E-689565201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1D2944-4A6E-1087-5E29-ED15FCB83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C80465-D35A-7431-2ABE-25DFACEB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3E01F3-10EC-910A-3459-FEB934AD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87343D-4561-202D-671A-97FD1970C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5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C674C1-D597-124B-6B9A-ADDA94AC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EAFBAC-D995-F0CA-C56D-2FB84FCEB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DDCB45-8207-93BD-18F3-62325C5C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E3B39B-3604-0A3C-259B-85CC68C3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14CD39-66D0-D10A-8916-B28447DA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89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5AE01C-F60B-B612-6C80-C39E446EC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A21E92-A177-8D77-5C65-059AC5421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E67D9C-6F27-617E-8B27-5E76F0498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5491A1-0475-308D-5975-5DE9CD40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C17871-D0A8-7568-1FB7-449E1D56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69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102E89-EF41-FB25-3DA9-BD4E55950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C26258-D1E2-F582-A374-B1E28B860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645C8D-0F2B-59D8-163E-90ECE12DA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D8250B-2169-D848-4C65-92B7EA39D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031D79-24FB-3170-E209-D8A9F2BE3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9138B7-B7F0-B897-A51D-6E1ED461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31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7A108-F347-0FFD-3AAD-6F253FBFE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DB8FF4-D182-5230-287B-6364A9A95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83B495-8419-AF6B-B6CE-317FCFAA2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D8ACD8-6AF6-C325-EA81-97056C4EA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8E6CC71-CE1B-3C4E-EB43-5CBEC7EE9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E7C85AF-FDBF-92E2-AF8B-16C4DC0F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7ADAA71-6470-2BFA-08D7-E25CE61B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FCB4FCA-6FC5-82E4-03FA-BB5CBA25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659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00674-1250-440C-6FCB-984442988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237299-46CB-7418-134E-EEE5237C5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2CD4C6-BDE6-EA7F-EC95-C83C1A52F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CBC00F-C399-E3A3-863D-765163A3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5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BD5B7CE-3F54-FF48-203D-B1127F8A1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28DDD4D-0C6E-FB02-A6A9-81110724F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2FAC37-A960-8CE4-2540-E348728F8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77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57056C-3DBA-982A-E419-DA899B5BE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97EB25-9917-771D-8C8A-FBB28B8C5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6473AC-8AE8-534E-DAA6-3256A43A9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6DD976-9053-8993-33D6-CB426202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44F05A-EB0E-1C84-BB3C-2188FE69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E64D0A-748A-A068-16CE-CFD8A8F4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40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9DDA5E-93FA-42C5-73F4-BD2721C8F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57F5005-12A9-F857-C7AB-62B025CEB9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1230C8-A812-1D28-71FA-BABCBF542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3BD967-13D1-58FC-0F48-373AE3F64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6BDCEE-FBFE-3036-5BA0-679B52DF1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EC6348-66CF-58B5-28D8-04423868F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08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B1F4558-3FF2-8AD0-E960-0B2C5FEC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62D6A2-90D2-B8EC-E65E-2110B2C8D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DA0E4D-54E5-A192-77F2-CFBC765900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72AD87-486F-4C7A-A90F-87D1485C516D}" type="datetimeFigureOut">
              <a:rPr lang="fr-FR" smtClean="0"/>
              <a:t>29/04/2026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9843AF-199B-D88C-73EA-69422CE4E8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DDA83D-E45C-7F17-F3A9-7B2D054BC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6AD99C-DD5C-46EE-A596-2174FF5BD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5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FF90DD9-D0FA-527C-D3D1-30204D771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752" y="1289304"/>
            <a:ext cx="7778496" cy="38892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82E7FF-0776-A7BE-4511-EB8900E4E8F5}"/>
              </a:ext>
            </a:extLst>
          </p:cNvPr>
          <p:cNvSpPr txBox="1"/>
          <p:nvPr/>
        </p:nvSpPr>
        <p:spPr>
          <a:xfrm>
            <a:off x="5003292" y="3758184"/>
            <a:ext cx="2750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err="1"/>
              <a:t>Xmas</a:t>
            </a:r>
            <a:r>
              <a:rPr lang="fr-FR" b="1" i="1" dirty="0"/>
              <a:t> in capitales </a:t>
            </a:r>
          </a:p>
          <a:p>
            <a:pPr algn="ctr"/>
            <a:r>
              <a:rPr lang="fr-FR" b="1" i="1" dirty="0" err="1"/>
              <a:t>Xmas</a:t>
            </a:r>
            <a:r>
              <a:rPr lang="fr-FR" b="1" i="1" dirty="0"/>
              <a:t> </a:t>
            </a:r>
            <a:r>
              <a:rPr lang="fr-FR" b="1" i="1" dirty="0" err="1"/>
              <a:t>around</a:t>
            </a:r>
            <a:r>
              <a:rPr lang="fr-FR" b="1" i="1" dirty="0"/>
              <a:t> </a:t>
            </a:r>
            <a:r>
              <a:rPr lang="fr-FR" b="1" i="1" dirty="0" err="1"/>
              <a:t>her</a:t>
            </a:r>
            <a:r>
              <a:rPr lang="fr-FR" b="1" i="1" dirty="0"/>
              <a:t> world </a:t>
            </a:r>
          </a:p>
        </p:txBody>
      </p:sp>
    </p:spTree>
    <p:extLst>
      <p:ext uri="{BB962C8B-B14F-4D97-AF65-F5344CB8AC3E}">
        <p14:creationId xmlns:p14="http://schemas.microsoft.com/office/powerpoint/2010/main" val="419600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9272D2-E571-E240-CA91-746C73841D12}"/>
              </a:ext>
            </a:extLst>
          </p:cNvPr>
          <p:cNvSpPr/>
          <p:nvPr/>
        </p:nvSpPr>
        <p:spPr>
          <a:xfrm>
            <a:off x="0" y="0"/>
            <a:ext cx="62103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70BAFB-233C-CAA9-E1B9-01608E00C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Réseaux sociaux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5ED732-EDFF-7C1D-843F-C5AB4A88BEBD}"/>
              </a:ext>
            </a:extLst>
          </p:cNvPr>
          <p:cNvSpPr txBox="1"/>
          <p:nvPr/>
        </p:nvSpPr>
        <p:spPr>
          <a:xfrm>
            <a:off x="1535430" y="2095647"/>
            <a:ext cx="418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CONCEPT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Campagne - dédiée à Noël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3 Influenceuses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3 pays : France / Allemagne / Espagne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3CB76B-EBC9-9150-876B-BF4939AC3CC7}"/>
              </a:ext>
            </a:extLst>
          </p:cNvPr>
          <p:cNvSpPr txBox="1"/>
          <p:nvPr/>
        </p:nvSpPr>
        <p:spPr>
          <a:xfrm>
            <a:off x="1535430" y="5302333"/>
            <a:ext cx="35806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b="1" dirty="0"/>
              <a:t>ACTIVATION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1 influenceuse par pays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1 réel / publication principal par profil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BDBA59E-6E5B-3468-A6C3-F64D5DDC3E98}"/>
              </a:ext>
            </a:extLst>
          </p:cNvPr>
          <p:cNvSpPr txBox="1"/>
          <p:nvPr/>
        </p:nvSpPr>
        <p:spPr>
          <a:xfrm>
            <a:off x="1535430" y="3575879"/>
            <a:ext cx="375894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600" b="1" dirty="0"/>
              <a:t>CONTENU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moment de vie chez elle (routine, instant calme, préparation)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présence d’une bougie comme fil conducteur visuel et émotionnel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C2A26D-B163-E692-2D7B-183026C6F4D3}"/>
              </a:ext>
            </a:extLst>
          </p:cNvPr>
          <p:cNvSpPr txBox="1"/>
          <p:nvPr/>
        </p:nvSpPr>
        <p:spPr>
          <a:xfrm>
            <a:off x="886206" y="1382912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accent2">
                    <a:lumMod val="50000"/>
                  </a:schemeClr>
                </a:solidFill>
              </a:rPr>
              <a:t>CONCEPT : </a:t>
            </a:r>
            <a:r>
              <a:rPr lang="fr-FR" sz="1800" b="1" i="1" dirty="0" err="1">
                <a:solidFill>
                  <a:schemeClr val="accent2">
                    <a:lumMod val="50000"/>
                  </a:schemeClr>
                </a:solidFill>
              </a:rPr>
              <a:t>Xmas</a:t>
            </a:r>
            <a:r>
              <a:rPr lang="fr-FR" sz="1800" b="1" i="1" dirty="0">
                <a:solidFill>
                  <a:schemeClr val="accent2">
                    <a:lumMod val="50000"/>
                  </a:schemeClr>
                </a:solidFill>
              </a:rPr>
              <a:t> in capitales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B88B2C5-2645-2B0A-7449-66C3E9414EA2}"/>
              </a:ext>
            </a:extLst>
          </p:cNvPr>
          <p:cNvCxnSpPr>
            <a:cxnSpLocks/>
          </p:cNvCxnSpPr>
          <p:nvPr/>
        </p:nvCxnSpPr>
        <p:spPr>
          <a:xfrm>
            <a:off x="6199632" y="2039766"/>
            <a:ext cx="0" cy="4339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BB6E10BC-6BCE-1FB8-B3B5-D2970575D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7"/>
          <a:stretch>
            <a:fillRect/>
          </a:stretch>
        </p:blipFill>
        <p:spPr>
          <a:xfrm>
            <a:off x="6199632" y="0"/>
            <a:ext cx="60198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67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4FB262-A03A-2652-57E1-2B96F3CB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Jeu concours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70D9DA-EE0A-E46B-5D58-A24811322653}"/>
              </a:ext>
            </a:extLst>
          </p:cNvPr>
          <p:cNvSpPr txBox="1"/>
          <p:nvPr/>
        </p:nvSpPr>
        <p:spPr>
          <a:xfrm>
            <a:off x="927802" y="1873686"/>
            <a:ext cx="380161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b="1" i="1" dirty="0"/>
              <a:t>BOUGIES x PASSIONATA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Collaboration avec une marque de bougies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Univers : self-care, moment à soi, ambiance hivernale </a:t>
            </a:r>
          </a:p>
          <a:p>
            <a:pPr>
              <a:buNone/>
            </a:pPr>
            <a:endParaRPr lang="fr-FR" sz="1200" dirty="0"/>
          </a:p>
          <a:p>
            <a:pPr>
              <a:buNone/>
            </a:pPr>
            <a:r>
              <a:rPr lang="fr-FR" sz="1200" u="sng" dirty="0"/>
              <a:t>À gagner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1 ensemble </a:t>
            </a:r>
            <a:r>
              <a:rPr lang="fr-FR" sz="1200" dirty="0" err="1"/>
              <a:t>Passionata</a:t>
            </a:r>
            <a:r>
              <a:rPr lang="fr-FR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1 bougie / coffret bougies </a:t>
            </a:r>
          </a:p>
          <a:p>
            <a:endParaRPr lang="fr-FR" sz="1200" b="1" dirty="0"/>
          </a:p>
          <a:p>
            <a:pPr>
              <a:buNone/>
            </a:pPr>
            <a:r>
              <a:rPr lang="fr-FR" sz="1200" b="1" dirty="0"/>
              <a:t>OBJECTIF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engagement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image premium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cohérence avec la campagne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892447-998B-D2B8-EA94-E983FF0B1E47}"/>
              </a:ext>
            </a:extLst>
          </p:cNvPr>
          <p:cNvSpPr txBox="1"/>
          <p:nvPr/>
        </p:nvSpPr>
        <p:spPr>
          <a:xfrm>
            <a:off x="927802" y="4462792"/>
            <a:ext cx="41928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b="1" i="1" dirty="0"/>
              <a:t>CALENDRIER DE L’AVENT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Collaboration avec la marque partenaire du calendrier </a:t>
            </a:r>
          </a:p>
          <a:p>
            <a:pPr>
              <a:buNone/>
            </a:pPr>
            <a:endParaRPr lang="fr-FR" sz="1200" dirty="0"/>
          </a:p>
          <a:p>
            <a:pPr>
              <a:buNone/>
            </a:pPr>
            <a:r>
              <a:rPr lang="fr-FR" sz="1200" u="sng" dirty="0"/>
              <a:t>À gagner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1 calendrier de l’avent ( 1 produit </a:t>
            </a:r>
            <a:r>
              <a:rPr lang="fr-FR" sz="1200" dirty="0" err="1"/>
              <a:t>Passionata</a:t>
            </a:r>
            <a:r>
              <a:rPr lang="fr-FR" sz="1200" dirty="0"/>
              <a:t> intégré )</a:t>
            </a:r>
          </a:p>
          <a:p>
            <a:endParaRPr lang="fr-FR" sz="1200" dirty="0"/>
          </a:p>
          <a:p>
            <a:pPr>
              <a:buNone/>
            </a:pPr>
            <a:r>
              <a:rPr lang="fr-FR" sz="1200" b="1" dirty="0"/>
              <a:t>OBJECTIF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visibilité croisée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attractivité forte (gros lot)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200" dirty="0"/>
              <a:t> acquisition de nouvelles audiences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1B515AF-B7D2-5792-E53A-2528261591D2}"/>
              </a:ext>
            </a:extLst>
          </p:cNvPr>
          <p:cNvSpPr txBox="1"/>
          <p:nvPr/>
        </p:nvSpPr>
        <p:spPr>
          <a:xfrm>
            <a:off x="838200" y="1369050"/>
            <a:ext cx="5372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solidFill>
                  <a:schemeClr val="accent2">
                    <a:lumMod val="50000"/>
                  </a:schemeClr>
                </a:solidFill>
              </a:rPr>
              <a:t>Deux idées pour créer de l’engagement et de la visibilité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30D076-9387-0C7D-5B9A-1EA0B4F58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5B9B841-CC32-166E-48B0-35853E2AB524}"/>
              </a:ext>
            </a:extLst>
          </p:cNvPr>
          <p:cNvCxnSpPr>
            <a:cxnSpLocks/>
          </p:cNvCxnSpPr>
          <p:nvPr/>
        </p:nvCxnSpPr>
        <p:spPr>
          <a:xfrm>
            <a:off x="810768" y="4319907"/>
            <a:ext cx="52852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352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98F81094-6B99-7BFD-637D-D2B02C473AFD}"/>
              </a:ext>
            </a:extLst>
          </p:cNvPr>
          <p:cNvSpPr/>
          <p:nvPr/>
        </p:nvSpPr>
        <p:spPr>
          <a:xfrm>
            <a:off x="6792510" y="4575674"/>
            <a:ext cx="3847824" cy="1993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C4640CC-E655-D7DE-8ABD-7CC5415A9323}"/>
              </a:ext>
            </a:extLst>
          </p:cNvPr>
          <p:cNvSpPr/>
          <p:nvPr/>
        </p:nvSpPr>
        <p:spPr>
          <a:xfrm>
            <a:off x="6804127" y="1747164"/>
            <a:ext cx="3836206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0CEFEC-017D-172D-3FB3-85DEE61A735C}"/>
              </a:ext>
            </a:extLst>
          </p:cNvPr>
          <p:cNvSpPr/>
          <p:nvPr/>
        </p:nvSpPr>
        <p:spPr>
          <a:xfrm>
            <a:off x="1466737" y="4545098"/>
            <a:ext cx="3824591" cy="1993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4FEF90C-CF12-2C4E-59FC-81D51D18A054}"/>
              </a:ext>
            </a:extLst>
          </p:cNvPr>
          <p:cNvSpPr/>
          <p:nvPr/>
        </p:nvSpPr>
        <p:spPr>
          <a:xfrm>
            <a:off x="1466735" y="1780543"/>
            <a:ext cx="3824591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rganigramme : Connecteur 40">
            <a:extLst>
              <a:ext uri="{FF2B5EF4-FFF2-40B4-BE49-F238E27FC236}">
                <a16:creationId xmlns:a16="http://schemas.microsoft.com/office/drawing/2014/main" id="{3298C349-9B1D-E3A7-2DCD-81A5904AC856}"/>
              </a:ext>
            </a:extLst>
          </p:cNvPr>
          <p:cNvSpPr/>
          <p:nvPr/>
        </p:nvSpPr>
        <p:spPr>
          <a:xfrm>
            <a:off x="253912" y="1126258"/>
            <a:ext cx="1011796" cy="94641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Organigramme : Connecteur 37">
            <a:extLst>
              <a:ext uri="{FF2B5EF4-FFF2-40B4-BE49-F238E27FC236}">
                <a16:creationId xmlns:a16="http://schemas.microsoft.com/office/drawing/2014/main" id="{DDC111E7-57AA-3145-B51F-C37B9C9C310F}"/>
              </a:ext>
            </a:extLst>
          </p:cNvPr>
          <p:cNvSpPr/>
          <p:nvPr/>
        </p:nvSpPr>
        <p:spPr>
          <a:xfrm>
            <a:off x="5502790" y="1126258"/>
            <a:ext cx="1011796" cy="94641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rganigramme : Connecteur 36">
            <a:extLst>
              <a:ext uri="{FF2B5EF4-FFF2-40B4-BE49-F238E27FC236}">
                <a16:creationId xmlns:a16="http://schemas.microsoft.com/office/drawing/2014/main" id="{9FF48A18-7851-9459-8463-A727F293B286}"/>
              </a:ext>
            </a:extLst>
          </p:cNvPr>
          <p:cNvSpPr/>
          <p:nvPr/>
        </p:nvSpPr>
        <p:spPr>
          <a:xfrm>
            <a:off x="5508696" y="3896253"/>
            <a:ext cx="1011796" cy="94641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B5E69CD8-C75D-2A40-EB26-6FB447380845}"/>
              </a:ext>
            </a:extLst>
          </p:cNvPr>
          <p:cNvSpPr/>
          <p:nvPr/>
        </p:nvSpPr>
        <p:spPr>
          <a:xfrm>
            <a:off x="261494" y="3896253"/>
            <a:ext cx="1011796" cy="94641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BE83FE-AB86-4B44-5940-E29CB28C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19" y="-21771"/>
            <a:ext cx="10515600" cy="1325563"/>
          </a:xfrm>
        </p:spPr>
        <p:txBody>
          <a:bodyPr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Calendrier de l’avent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882E93-90DA-5B39-5B06-58CD9221980F}"/>
              </a:ext>
            </a:extLst>
          </p:cNvPr>
          <p:cNvSpPr txBox="1"/>
          <p:nvPr/>
        </p:nvSpPr>
        <p:spPr>
          <a:xfrm>
            <a:off x="6804127" y="4664762"/>
            <a:ext cx="37114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Angle</a:t>
            </a:r>
            <a:r>
              <a:rPr lang="fr-FR" sz="1200" dirty="0"/>
              <a:t> : spa / relaxation / moment à soi </a:t>
            </a:r>
          </a:p>
          <a:p>
            <a:r>
              <a:rPr lang="fr-FR" sz="1200" b="1" dirty="0"/>
              <a:t>Activation</a:t>
            </a:r>
            <a:r>
              <a:rPr lang="fr-FR" sz="1200" dirty="0"/>
              <a:t> : ambiance lente, introspective </a:t>
            </a:r>
          </a:p>
          <a:p>
            <a:r>
              <a:rPr lang="fr-FR" sz="1200" b="1" dirty="0"/>
              <a:t>Contenu</a:t>
            </a:r>
            <a:r>
              <a:rPr lang="fr-FR" sz="1200" dirty="0"/>
              <a:t> : rituel du soir, calme, bougie, détente </a:t>
            </a:r>
          </a:p>
          <a:p>
            <a:r>
              <a:rPr lang="fr-FR" sz="1200" b="1" dirty="0"/>
              <a:t>Jeu concours </a:t>
            </a:r>
            <a:r>
              <a:rPr lang="fr-FR" sz="1200" dirty="0"/>
              <a:t>: expérience spa à la maison </a:t>
            </a:r>
          </a:p>
          <a:p>
            <a:r>
              <a:rPr lang="fr-FR" sz="1200" b="1" dirty="0"/>
              <a:t>Valeur ajoutée </a:t>
            </a:r>
            <a:r>
              <a:rPr lang="fr-FR" sz="1200" dirty="0"/>
              <a:t>:</a:t>
            </a:r>
            <a:br>
              <a:rPr lang="fr-FR" sz="1200" dirty="0"/>
            </a:br>
            <a:r>
              <a:rPr lang="fr-FR" sz="1200" dirty="0"/>
              <a:t>→ complémentarité forte avec la lingerie car ESPA incarne le </a:t>
            </a:r>
            <a:r>
              <a:rPr lang="fr-FR" sz="1200" b="1" dirty="0"/>
              <a:t>moment intime et apaisant</a:t>
            </a:r>
            <a:r>
              <a:rPr lang="fr-FR" sz="1200" dirty="0"/>
              <a:t>, où la lingerie devient une extension du bien-être et du confort personnel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E4935F-CAC5-9F0E-30D4-B7AF5E095161}"/>
              </a:ext>
            </a:extLst>
          </p:cNvPr>
          <p:cNvSpPr txBox="1"/>
          <p:nvPr/>
        </p:nvSpPr>
        <p:spPr>
          <a:xfrm>
            <a:off x="1488215" y="4545098"/>
            <a:ext cx="39875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200" b="1" dirty="0">
              <a:latin typeface="Sofia Pro Extra Light" panose="00000300000000000000" pitchFamily="50" charset="0"/>
            </a:endParaRPr>
          </a:p>
          <a:p>
            <a:pPr marL="0" indent="0">
              <a:buNone/>
            </a:pPr>
            <a:r>
              <a:rPr lang="fr-FR" sz="1200" b="1" dirty="0"/>
              <a:t>Angle</a:t>
            </a:r>
            <a:r>
              <a:rPr lang="fr-FR" sz="1200" dirty="0"/>
              <a:t> : féminité douce / cocooning / soin </a:t>
            </a:r>
          </a:p>
          <a:p>
            <a:pPr marL="0" indent="0">
              <a:buNone/>
            </a:pPr>
            <a:r>
              <a:rPr lang="fr-FR" sz="1200" b="1" dirty="0"/>
              <a:t>Activation</a:t>
            </a:r>
            <a:r>
              <a:rPr lang="fr-FR" sz="1200" dirty="0"/>
              <a:t> : focus huiles + peau + lingerie </a:t>
            </a:r>
          </a:p>
          <a:p>
            <a:pPr marL="0" indent="0">
              <a:buNone/>
            </a:pPr>
            <a:r>
              <a:rPr lang="fr-FR" sz="1200" b="1" dirty="0"/>
              <a:t>Contenu</a:t>
            </a:r>
            <a:r>
              <a:rPr lang="fr-FR" sz="1200" dirty="0"/>
              <a:t> : routine night / self-care </a:t>
            </a:r>
          </a:p>
          <a:p>
            <a:pPr marL="0" indent="0">
              <a:buNone/>
            </a:pPr>
            <a:r>
              <a:rPr lang="fr-FR" sz="1200" b="1" dirty="0"/>
              <a:t>Jeu concours </a:t>
            </a:r>
            <a:r>
              <a:rPr lang="fr-FR" sz="1200" dirty="0"/>
              <a:t>: routine complète (soin + lingerie) </a:t>
            </a:r>
          </a:p>
          <a:p>
            <a:pPr marL="0" indent="0">
              <a:buNone/>
            </a:pPr>
            <a:r>
              <a:rPr lang="fr-FR" sz="1200" b="1" dirty="0"/>
              <a:t>Valeur ajoutée </a:t>
            </a:r>
            <a:r>
              <a:rPr lang="fr-FR" sz="1200" dirty="0"/>
              <a:t>:</a:t>
            </a:r>
            <a:br>
              <a:rPr lang="fr-FR" sz="1200" dirty="0"/>
            </a:br>
            <a:r>
              <a:rPr lang="fr-FR" sz="1200" dirty="0"/>
              <a:t>→ forte cohérence avec la lingerie grâce à son univers </a:t>
            </a:r>
            <a:r>
              <a:rPr lang="fr-FR" sz="1200" b="1" dirty="0"/>
              <a:t>sensoriel, féminin et centré sur le corps</a:t>
            </a:r>
            <a:r>
              <a:rPr lang="fr-FR" sz="1200" dirty="0"/>
              <a:t>, notamment via les huiles et le toucher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F747BF-BB96-DFE8-55FB-EA62D9BA0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9160" r="23373" b="9631"/>
          <a:stretch>
            <a:fillRect/>
          </a:stretch>
        </p:blipFill>
        <p:spPr>
          <a:xfrm>
            <a:off x="466538" y="1307984"/>
            <a:ext cx="601708" cy="57244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B8E8B19-3B97-8226-38B7-8467E8E38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4" b="40979"/>
          <a:stretch>
            <a:fillRect/>
          </a:stretch>
        </p:blipFill>
        <p:spPr>
          <a:xfrm>
            <a:off x="5541333" y="1481327"/>
            <a:ext cx="952999" cy="2269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2226880-C72C-6E10-65C9-54E1AA92A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432" y="4226615"/>
            <a:ext cx="842324" cy="2612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473ABBC-982A-1F98-F9A4-69DDD3E34A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1" t="17694" r="15900"/>
          <a:stretch>
            <a:fillRect/>
          </a:stretch>
        </p:blipFill>
        <p:spPr>
          <a:xfrm>
            <a:off x="476419" y="4095027"/>
            <a:ext cx="654038" cy="609162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8F3F8D21-4B57-D45E-2B0E-27283832630B}"/>
              </a:ext>
            </a:extLst>
          </p:cNvPr>
          <p:cNvSpPr txBox="1"/>
          <p:nvPr/>
        </p:nvSpPr>
        <p:spPr>
          <a:xfrm>
            <a:off x="1492460" y="1780543"/>
            <a:ext cx="3773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200" b="1" dirty="0"/>
              <a:t>Angle </a:t>
            </a:r>
            <a:r>
              <a:rPr lang="fr-FR" sz="1200" dirty="0"/>
              <a:t>: rituel quotidien / calendrier comme expérience </a:t>
            </a:r>
          </a:p>
          <a:p>
            <a:pPr marL="0" indent="0">
              <a:buNone/>
            </a:pPr>
            <a:r>
              <a:rPr lang="fr-FR" sz="1200" b="1" dirty="0"/>
              <a:t>Activation </a:t>
            </a:r>
            <a:r>
              <a:rPr lang="fr-FR" sz="1200" dirty="0"/>
              <a:t>: intégrer </a:t>
            </a:r>
            <a:r>
              <a:rPr lang="fr-FR" sz="1200" dirty="0" err="1"/>
              <a:t>Passionata</a:t>
            </a:r>
            <a:r>
              <a:rPr lang="fr-FR" sz="1200" dirty="0"/>
              <a:t> dans une case du calendrier </a:t>
            </a:r>
          </a:p>
          <a:p>
            <a:pPr marL="0" indent="0">
              <a:buNone/>
            </a:pPr>
            <a:r>
              <a:rPr lang="fr-FR" sz="1200" b="1" dirty="0"/>
              <a:t>Contenu</a:t>
            </a:r>
            <a:r>
              <a:rPr lang="fr-FR" sz="1200" dirty="0"/>
              <a:t> : “un moment par jour pour soi” </a:t>
            </a:r>
          </a:p>
          <a:p>
            <a:pPr marL="0" indent="0">
              <a:buNone/>
            </a:pPr>
            <a:r>
              <a:rPr lang="fr-FR" sz="1200" b="1" dirty="0"/>
              <a:t>Jeu concours </a:t>
            </a:r>
            <a:r>
              <a:rPr lang="fr-FR" sz="1200" dirty="0"/>
              <a:t>: calendrier + ensemble lingerie </a:t>
            </a:r>
          </a:p>
          <a:p>
            <a:pPr marL="0" indent="0">
              <a:buNone/>
            </a:pPr>
            <a:r>
              <a:rPr lang="fr-FR" sz="1200" b="1" dirty="0"/>
              <a:t>Valeur ajoutée </a:t>
            </a:r>
            <a:r>
              <a:rPr lang="fr-FR" sz="1200" dirty="0"/>
              <a:t>:</a:t>
            </a:r>
            <a:br>
              <a:rPr lang="fr-FR" sz="1200" dirty="0"/>
            </a:br>
            <a:r>
              <a:rPr lang="fr-FR" sz="1200" dirty="0"/>
              <a:t>→ association naturelle avec la lingerie car </a:t>
            </a:r>
            <a:r>
              <a:rPr lang="fr-FR" sz="1200" dirty="0" err="1"/>
              <a:t>Rituals</a:t>
            </a:r>
            <a:r>
              <a:rPr lang="fr-FR" sz="1200" dirty="0"/>
              <a:t> incarne le </a:t>
            </a:r>
            <a:r>
              <a:rPr lang="fr-FR" sz="1200" b="1" dirty="0"/>
              <a:t>rituel de bien-être quotidien</a:t>
            </a:r>
            <a:r>
              <a:rPr lang="fr-FR" sz="1200" dirty="0"/>
              <a:t>, complémentaire au moment où l’on prend soin de soi et de son corps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7876DF1-EB43-39BD-E9D1-4C4386D6030E}"/>
              </a:ext>
            </a:extLst>
          </p:cNvPr>
          <p:cNvSpPr txBox="1"/>
          <p:nvPr/>
        </p:nvSpPr>
        <p:spPr>
          <a:xfrm>
            <a:off x="1265708" y="1343817"/>
            <a:ext cx="1113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Sofia Pro Extra Light" panose="00000300000000000000" pitchFamily="50" charset="0"/>
              </a:rPr>
              <a:t>RITUALS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098EED-A13F-5753-1C7A-539882C36225}"/>
              </a:ext>
            </a:extLst>
          </p:cNvPr>
          <p:cNvSpPr txBox="1"/>
          <p:nvPr/>
        </p:nvSpPr>
        <p:spPr>
          <a:xfrm>
            <a:off x="1264925" y="4226615"/>
            <a:ext cx="887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Sofia Pro Extra Light" panose="00000300000000000000" pitchFamily="50" charset="0"/>
              </a:rPr>
              <a:t>NUXE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8F41AD5-D223-C26A-C166-37DD2452401B}"/>
              </a:ext>
            </a:extLst>
          </p:cNvPr>
          <p:cNvSpPr txBox="1"/>
          <p:nvPr/>
        </p:nvSpPr>
        <p:spPr>
          <a:xfrm>
            <a:off x="6560796" y="1333519"/>
            <a:ext cx="12830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Sofia Pro Extra Light" panose="00000300000000000000" pitchFamily="50" charset="0"/>
              </a:rPr>
              <a:t>CLARINS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C83EF0D-9C4C-1D33-C14A-81BF4AED9A48}"/>
              </a:ext>
            </a:extLst>
          </p:cNvPr>
          <p:cNvSpPr txBox="1"/>
          <p:nvPr/>
        </p:nvSpPr>
        <p:spPr>
          <a:xfrm>
            <a:off x="6846003" y="1754222"/>
            <a:ext cx="31209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/>
              <a:t>Angle</a:t>
            </a:r>
            <a:r>
              <a:rPr lang="fr-FR" sz="1200" dirty="0"/>
              <a:t> : </a:t>
            </a:r>
            <a:r>
              <a:rPr lang="fr-FR" sz="1200" dirty="0" err="1"/>
              <a:t>skincare</a:t>
            </a:r>
            <a:r>
              <a:rPr lang="fr-FR" sz="1200" dirty="0"/>
              <a:t> premium / confiance en soi </a:t>
            </a:r>
          </a:p>
          <a:p>
            <a:r>
              <a:rPr lang="fr-FR" sz="1200" b="1" dirty="0"/>
              <a:t>Activation</a:t>
            </a:r>
            <a:r>
              <a:rPr lang="fr-FR" sz="1200" dirty="0"/>
              <a:t> : </a:t>
            </a:r>
            <a:r>
              <a:rPr lang="fr-FR" sz="1200" dirty="0" err="1"/>
              <a:t>glow</a:t>
            </a:r>
            <a:r>
              <a:rPr lang="fr-FR" sz="1200" dirty="0"/>
              <a:t>, peau, élégance </a:t>
            </a:r>
          </a:p>
          <a:p>
            <a:r>
              <a:rPr lang="fr-FR" sz="1200" b="1" dirty="0"/>
              <a:t>Contenu</a:t>
            </a:r>
            <a:r>
              <a:rPr lang="fr-FR" sz="1200" dirty="0"/>
              <a:t> : “se sentir bien dans sa peau = se sentir bien dans ses vêtements” </a:t>
            </a:r>
          </a:p>
          <a:p>
            <a:r>
              <a:rPr lang="fr-FR" sz="1200" b="1" dirty="0"/>
              <a:t>Jeu concours </a:t>
            </a:r>
            <a:r>
              <a:rPr lang="fr-FR" sz="1200" dirty="0"/>
              <a:t>: coffret </a:t>
            </a:r>
            <a:r>
              <a:rPr lang="fr-FR" sz="1200" dirty="0" err="1"/>
              <a:t>skincare</a:t>
            </a:r>
            <a:r>
              <a:rPr lang="fr-FR" sz="1200" dirty="0"/>
              <a:t> + ensemble </a:t>
            </a:r>
          </a:p>
          <a:p>
            <a:r>
              <a:rPr lang="fr-FR" sz="1200" b="1" dirty="0"/>
              <a:t>Valeur ajoutée </a:t>
            </a:r>
            <a:r>
              <a:rPr lang="fr-FR" sz="1200" dirty="0"/>
              <a:t>:</a:t>
            </a:r>
            <a:br>
              <a:rPr lang="fr-FR" sz="1200" dirty="0"/>
            </a:br>
            <a:r>
              <a:rPr lang="fr-FR" sz="1200" dirty="0"/>
              <a:t>→ association logique avec la lingerie car Clarins valorise la </a:t>
            </a:r>
            <a:r>
              <a:rPr lang="fr-FR" sz="1200" b="1" dirty="0"/>
              <a:t>confiance en soi et le soin du corps</a:t>
            </a:r>
            <a:r>
              <a:rPr lang="fr-FR" sz="1200" dirty="0"/>
              <a:t>, directement liés à la manière dont on se perçoit et se met en valeur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65BD90E-BD14-3417-3534-801A778104FB}"/>
              </a:ext>
            </a:extLst>
          </p:cNvPr>
          <p:cNvSpPr txBox="1"/>
          <p:nvPr/>
        </p:nvSpPr>
        <p:spPr>
          <a:xfrm>
            <a:off x="6529766" y="4226615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Sofia Pro Extra Light" panose="00000300000000000000" pitchFamily="50" charset="0"/>
              </a:rPr>
              <a:t>ESPA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D976456-1D88-A567-DA48-5F98D7E88399}"/>
              </a:ext>
            </a:extLst>
          </p:cNvPr>
          <p:cNvCxnSpPr>
            <a:cxnSpLocks/>
          </p:cNvCxnSpPr>
          <p:nvPr/>
        </p:nvCxnSpPr>
        <p:spPr>
          <a:xfrm>
            <a:off x="1358026" y="4575674"/>
            <a:ext cx="0" cy="19630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0F73534-BB6E-475C-8647-C73644A4F3C0}"/>
              </a:ext>
            </a:extLst>
          </p:cNvPr>
          <p:cNvCxnSpPr>
            <a:cxnSpLocks/>
          </p:cNvCxnSpPr>
          <p:nvPr/>
        </p:nvCxnSpPr>
        <p:spPr>
          <a:xfrm>
            <a:off x="6683531" y="4595947"/>
            <a:ext cx="0" cy="19733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9FCC3495-8D86-9583-4A6D-2C30E5514D96}"/>
              </a:ext>
            </a:extLst>
          </p:cNvPr>
          <p:cNvCxnSpPr>
            <a:cxnSpLocks/>
          </p:cNvCxnSpPr>
          <p:nvPr/>
        </p:nvCxnSpPr>
        <p:spPr>
          <a:xfrm>
            <a:off x="1358026" y="1787085"/>
            <a:ext cx="0" cy="1932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24D590E-8862-5B96-7C9F-51CF54EEA6D6}"/>
              </a:ext>
            </a:extLst>
          </p:cNvPr>
          <p:cNvCxnSpPr>
            <a:cxnSpLocks/>
          </p:cNvCxnSpPr>
          <p:nvPr/>
        </p:nvCxnSpPr>
        <p:spPr>
          <a:xfrm>
            <a:off x="6683531" y="1754222"/>
            <a:ext cx="0" cy="19319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5154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444</Words>
  <Application>Microsoft Office PowerPoint</Application>
  <PresentationFormat>Grand écran</PresentationFormat>
  <Paragraphs>64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Sofia Pro Extra Light</vt:lpstr>
      <vt:lpstr>Thème Office</vt:lpstr>
      <vt:lpstr>Présentation PowerPoint</vt:lpstr>
      <vt:lpstr>Réseaux sociaux </vt:lpstr>
      <vt:lpstr>Jeu concours </vt:lpstr>
      <vt:lpstr>Calendrier de l’avent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Alt. Cruz</dc:creator>
  <cp:lastModifiedBy>Eva Alt. Cruz</cp:lastModifiedBy>
  <cp:revision>1</cp:revision>
  <dcterms:created xsi:type="dcterms:W3CDTF">2026-04-28T14:34:37Z</dcterms:created>
  <dcterms:modified xsi:type="dcterms:W3CDTF">2026-04-29T12:28:50Z</dcterms:modified>
</cp:coreProperties>
</file>